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9" r:id="rId3"/>
    <p:sldId id="257" r:id="rId4"/>
    <p:sldId id="258" r:id="rId5"/>
    <p:sldId id="269" r:id="rId6"/>
    <p:sldId id="270" r:id="rId7"/>
    <p:sldId id="271" r:id="rId8"/>
    <p:sldId id="272" r:id="rId9"/>
    <p:sldId id="273" r:id="rId10"/>
    <p:sldId id="260" r:id="rId11"/>
    <p:sldId id="261" r:id="rId12"/>
    <p:sldId id="262" r:id="rId13"/>
    <p:sldId id="265" r:id="rId14"/>
    <p:sldId id="263" r:id="rId15"/>
    <p:sldId id="264" r:id="rId16"/>
    <p:sldId id="266" r:id="rId17"/>
    <p:sldId id="267" r:id="rId18"/>
    <p:sldId id="268" r:id="rId19"/>
    <p:sldId id="274" r:id="rId20"/>
    <p:sldId id="275"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54" y="1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Gr&#225;fico%20en%20Microsoft%20Office%20Word"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view3D>
      <c:rotX val="30"/>
      <c:perspective val="30"/>
    </c:view3D>
    <c:plotArea>
      <c:layout/>
      <c:pie3DChart>
        <c:varyColors val="1"/>
        <c:ser>
          <c:idx val="0"/>
          <c:order val="0"/>
          <c:explosion val="25"/>
          <c:dLbls>
            <c:dLbl>
              <c:idx val="0"/>
              <c:layout/>
              <c:showVal val="1"/>
            </c:dLbl>
            <c:dLbl>
              <c:idx val="1"/>
              <c:layout>
                <c:manualLayout>
                  <c:x val="-4.6565944881889761E-2"/>
                  <c:y val="5.3729221347331739E-3"/>
                </c:manualLayout>
              </c:layout>
              <c:showVal val="1"/>
            </c:dLbl>
            <c:dLbl>
              <c:idx val="2"/>
              <c:layout/>
              <c:showVal val="1"/>
            </c:dLbl>
            <c:dLbl>
              <c:idx val="3"/>
              <c:layout/>
              <c:showVal val="1"/>
            </c:dLbl>
            <c:delete val="1"/>
          </c:dLbls>
          <c:cat>
            <c:strRef>
              <c:f>'[Gráfico en Microsoft Office Word]Hoja1'!$A$16:$A$19</c:f>
              <c:strCache>
                <c:ptCount val="4"/>
                <c:pt idx="0">
                  <c:v>Alto</c:v>
                </c:pt>
                <c:pt idx="1">
                  <c:v>Medio-Alto</c:v>
                </c:pt>
                <c:pt idx="2">
                  <c:v>Medio </c:v>
                </c:pt>
                <c:pt idx="3">
                  <c:v>Bajo</c:v>
                </c:pt>
              </c:strCache>
            </c:strRef>
          </c:cat>
          <c:val>
            <c:numRef>
              <c:f>'[Gráfico en Microsoft Office Word]Hoja1'!$B$16:$B$19</c:f>
              <c:numCache>
                <c:formatCode>General</c:formatCode>
                <c:ptCount val="4"/>
                <c:pt idx="0">
                  <c:v>14</c:v>
                </c:pt>
                <c:pt idx="1">
                  <c:v>3</c:v>
                </c:pt>
                <c:pt idx="2">
                  <c:v>43</c:v>
                </c:pt>
                <c:pt idx="3">
                  <c:v>4</c:v>
                </c:pt>
              </c:numCache>
            </c:numRef>
          </c:val>
        </c:ser>
        <c:ser>
          <c:idx val="1"/>
          <c:order val="1"/>
          <c:explosion val="25"/>
          <c:cat>
            <c:strRef>
              <c:f>'[Gráfico en Microsoft Office Word]Hoja1'!$A$16:$A$19</c:f>
              <c:strCache>
                <c:ptCount val="4"/>
                <c:pt idx="0">
                  <c:v>Alto</c:v>
                </c:pt>
                <c:pt idx="1">
                  <c:v>Medio-Alto</c:v>
                </c:pt>
                <c:pt idx="2">
                  <c:v>Medio </c:v>
                </c:pt>
                <c:pt idx="3">
                  <c:v>Bajo</c:v>
                </c:pt>
              </c:strCache>
            </c:strRef>
          </c:cat>
          <c:val>
            <c:numRef>
              <c:f>'[Gráfico en Microsoft Office Word]Hoja1'!$C$16:$C$19</c:f>
              <c:numCache>
                <c:formatCode>General</c:formatCode>
                <c:ptCount val="4"/>
                <c:pt idx="0">
                  <c:v>21.88</c:v>
                </c:pt>
                <c:pt idx="1">
                  <c:v>4.6899999999999995</c:v>
                </c:pt>
                <c:pt idx="2">
                  <c:v>67.19</c:v>
                </c:pt>
                <c:pt idx="3">
                  <c:v>6.25</c:v>
                </c:pt>
              </c:numCache>
            </c:numRef>
          </c:val>
        </c:ser>
      </c:pie3DChart>
    </c:plotArea>
    <c:legend>
      <c:legendPos val="r"/>
      <c:layout/>
    </c:legend>
    <c:plotVisOnly val="1"/>
  </c:chart>
  <c:txPr>
    <a:bodyPr/>
    <a:lstStyle/>
    <a:p>
      <a:pPr>
        <a:defRPr baseline="0"/>
      </a:pPr>
      <a:endParaRPr lang="es-E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731C7F-91E7-4542-B295-CD4116CF72DB}" type="doc">
      <dgm:prSet loTypeId="urn:microsoft.com/office/officeart/2005/8/layout/process4" loCatId="list" qsTypeId="urn:microsoft.com/office/officeart/2005/8/quickstyle/simple1" qsCatId="simple" csTypeId="urn:microsoft.com/office/officeart/2005/8/colors/accent6_1" csCatId="accent6" phldr="1"/>
      <dgm:spPr/>
      <dgm:t>
        <a:bodyPr/>
        <a:lstStyle/>
        <a:p>
          <a:endParaRPr lang="es-ES"/>
        </a:p>
      </dgm:t>
    </dgm:pt>
    <dgm:pt modelId="{D2B51C7B-1CFD-40E1-8F50-8060B2DB8EC7}">
      <dgm:prSet phldrT="[Texto]">
        <dgm:style>
          <a:lnRef idx="0">
            <a:schemeClr val="accent4"/>
          </a:lnRef>
          <a:fillRef idx="3">
            <a:schemeClr val="accent4"/>
          </a:fillRef>
          <a:effectRef idx="3">
            <a:schemeClr val="accent4"/>
          </a:effectRef>
          <a:fontRef idx="minor">
            <a:schemeClr val="lt1"/>
          </a:fontRef>
        </dgm:style>
      </dgm:prSet>
      <dgm:spPr/>
      <dgm:t>
        <a:bodyPr/>
        <a:lstStyle/>
        <a:p>
          <a:r>
            <a:rPr lang="es-ES" b="1" dirty="0" smtClean="0"/>
            <a:t>Lanzamiento del proyecto</a:t>
          </a:r>
          <a:endParaRPr lang="es-ES" b="1" dirty="0"/>
        </a:p>
      </dgm:t>
    </dgm:pt>
    <dgm:pt modelId="{6A5DA293-BD71-44B7-BAAC-91F1B2C950A2}" type="parTrans" cxnId="{5DE5F667-DCCD-49AF-B3D1-954013637EC3}">
      <dgm:prSet/>
      <dgm:spPr/>
      <dgm:t>
        <a:bodyPr/>
        <a:lstStyle/>
        <a:p>
          <a:endParaRPr lang="es-ES"/>
        </a:p>
      </dgm:t>
    </dgm:pt>
    <dgm:pt modelId="{E393C857-7D37-4A67-848F-6217E9A54573}" type="sibTrans" cxnId="{5DE5F667-DCCD-49AF-B3D1-954013637EC3}">
      <dgm:prSet/>
      <dgm:spPr/>
      <dgm:t>
        <a:bodyPr/>
        <a:lstStyle/>
        <a:p>
          <a:endParaRPr lang="es-ES"/>
        </a:p>
      </dgm:t>
    </dgm:pt>
    <dgm:pt modelId="{99D4184E-DFB3-4D0D-A384-6007079CE194}">
      <dgm:prSet phldrT="[Texto]"/>
      <dgm:spPr/>
      <dgm:t>
        <a:bodyPr/>
        <a:lstStyle/>
        <a:p>
          <a:r>
            <a:rPr lang="es-ES" dirty="0" smtClean="0"/>
            <a:t>SETEPED</a:t>
          </a:r>
          <a:endParaRPr lang="es-ES" dirty="0"/>
        </a:p>
      </dgm:t>
    </dgm:pt>
    <dgm:pt modelId="{A621633B-D97E-430F-9A6B-CB383895076C}" type="parTrans" cxnId="{63173B1F-0CC5-4D8D-80B3-4406DA86FA4D}">
      <dgm:prSet/>
      <dgm:spPr/>
      <dgm:t>
        <a:bodyPr/>
        <a:lstStyle/>
        <a:p>
          <a:endParaRPr lang="es-ES"/>
        </a:p>
      </dgm:t>
    </dgm:pt>
    <dgm:pt modelId="{EF3905A5-D747-4105-96AB-6AF0008C3DDD}" type="sibTrans" cxnId="{63173B1F-0CC5-4D8D-80B3-4406DA86FA4D}">
      <dgm:prSet/>
      <dgm:spPr/>
      <dgm:t>
        <a:bodyPr/>
        <a:lstStyle/>
        <a:p>
          <a:endParaRPr lang="es-ES"/>
        </a:p>
      </dgm:t>
    </dgm:pt>
    <dgm:pt modelId="{B7EEB9AD-EA17-431A-973E-8A9B415F3B16}">
      <dgm:prSet phldrT="[Texto]"/>
      <dgm:spPr/>
      <dgm:t>
        <a:bodyPr/>
        <a:lstStyle/>
        <a:p>
          <a:r>
            <a:rPr lang="es-ES" dirty="0" smtClean="0"/>
            <a:t>Autoridades</a:t>
          </a:r>
          <a:endParaRPr lang="es-ES" dirty="0"/>
        </a:p>
      </dgm:t>
    </dgm:pt>
    <dgm:pt modelId="{E86D37E3-986A-48BC-8D02-5767F87859A4}" type="parTrans" cxnId="{62F15813-EE75-41B4-B51A-3D963FE012AC}">
      <dgm:prSet/>
      <dgm:spPr/>
      <dgm:t>
        <a:bodyPr/>
        <a:lstStyle/>
        <a:p>
          <a:endParaRPr lang="es-ES"/>
        </a:p>
      </dgm:t>
    </dgm:pt>
    <dgm:pt modelId="{35401F77-0CD5-4B4C-B63E-7CBBB4674436}" type="sibTrans" cxnId="{62F15813-EE75-41B4-B51A-3D963FE012AC}">
      <dgm:prSet/>
      <dgm:spPr/>
      <dgm:t>
        <a:bodyPr/>
        <a:lstStyle/>
        <a:p>
          <a:endParaRPr lang="es-ES"/>
        </a:p>
      </dgm:t>
    </dgm:pt>
    <dgm:pt modelId="{6BC6B02A-A81A-48B5-8AE9-803F6821E3BF}">
      <dgm:prSet phldrT="[Texto]">
        <dgm:style>
          <a:lnRef idx="1">
            <a:schemeClr val="accent4"/>
          </a:lnRef>
          <a:fillRef idx="3">
            <a:schemeClr val="accent4"/>
          </a:fillRef>
          <a:effectRef idx="2">
            <a:schemeClr val="accent4"/>
          </a:effectRef>
          <a:fontRef idx="minor">
            <a:schemeClr val="lt1"/>
          </a:fontRef>
        </dgm:style>
      </dgm:prSet>
      <dgm:spPr/>
      <dgm:t>
        <a:bodyPr/>
        <a:lstStyle/>
        <a:p>
          <a:r>
            <a:rPr lang="es-ES" b="1" dirty="0" smtClean="0"/>
            <a:t>Selección de tutores</a:t>
          </a:r>
          <a:endParaRPr lang="es-ES" b="1" dirty="0"/>
        </a:p>
      </dgm:t>
    </dgm:pt>
    <dgm:pt modelId="{4D9B98E7-7E22-45B6-A445-7A746E2256B4}" type="parTrans" cxnId="{8E788BBE-88F9-4612-9D75-4104C759C9AB}">
      <dgm:prSet/>
      <dgm:spPr/>
      <dgm:t>
        <a:bodyPr/>
        <a:lstStyle/>
        <a:p>
          <a:endParaRPr lang="es-ES"/>
        </a:p>
      </dgm:t>
    </dgm:pt>
    <dgm:pt modelId="{DA3B5854-B21F-493F-97E1-23FD94BC7B77}" type="sibTrans" cxnId="{8E788BBE-88F9-4612-9D75-4104C759C9AB}">
      <dgm:prSet/>
      <dgm:spPr/>
      <dgm:t>
        <a:bodyPr/>
        <a:lstStyle/>
        <a:p>
          <a:endParaRPr lang="es-ES"/>
        </a:p>
      </dgm:t>
    </dgm:pt>
    <dgm:pt modelId="{5176EDF8-0BFF-44E6-B6C9-7E6CB5FD3D10}">
      <dgm:prSet phldrT="[Texto]"/>
      <dgm:spPr/>
      <dgm:t>
        <a:bodyPr/>
        <a:lstStyle/>
        <a:p>
          <a:r>
            <a:rPr lang="es-ES" dirty="0" smtClean="0"/>
            <a:t>SETEPED</a:t>
          </a:r>
          <a:endParaRPr lang="es-ES" dirty="0"/>
        </a:p>
      </dgm:t>
    </dgm:pt>
    <dgm:pt modelId="{80F5D149-E136-4A8C-89C2-70C9834777D2}" type="parTrans" cxnId="{B6D760C6-BD70-412B-A1C6-F17A9DC7368C}">
      <dgm:prSet/>
      <dgm:spPr/>
      <dgm:t>
        <a:bodyPr/>
        <a:lstStyle/>
        <a:p>
          <a:endParaRPr lang="es-ES"/>
        </a:p>
      </dgm:t>
    </dgm:pt>
    <dgm:pt modelId="{E5A977E0-3970-4F6C-8926-10327E021B8A}" type="sibTrans" cxnId="{B6D760C6-BD70-412B-A1C6-F17A9DC7368C}">
      <dgm:prSet/>
      <dgm:spPr/>
      <dgm:t>
        <a:bodyPr/>
        <a:lstStyle/>
        <a:p>
          <a:endParaRPr lang="es-ES"/>
        </a:p>
      </dgm:t>
    </dgm:pt>
    <dgm:pt modelId="{4CC5F395-1137-4374-A71C-363D9C2ED03F}">
      <dgm:prSet phldrT="[Texto]">
        <dgm:style>
          <a:lnRef idx="1">
            <a:schemeClr val="accent4"/>
          </a:lnRef>
          <a:fillRef idx="3">
            <a:schemeClr val="accent4"/>
          </a:fillRef>
          <a:effectRef idx="2">
            <a:schemeClr val="accent4"/>
          </a:effectRef>
          <a:fontRef idx="minor">
            <a:schemeClr val="lt1"/>
          </a:fontRef>
        </dgm:style>
      </dgm:prSet>
      <dgm:spPr/>
      <dgm:t>
        <a:bodyPr/>
        <a:lstStyle/>
        <a:p>
          <a:r>
            <a:rPr lang="es-ES" b="1" dirty="0" smtClean="0"/>
            <a:t>Crear Aulas virtuales</a:t>
          </a:r>
          <a:endParaRPr lang="es-ES" b="1" dirty="0"/>
        </a:p>
      </dgm:t>
    </dgm:pt>
    <dgm:pt modelId="{478D911E-F9F7-4087-A83B-A596D83DBB42}" type="parTrans" cxnId="{DF41B8C8-80B9-446E-B9D6-00F750C5616C}">
      <dgm:prSet/>
      <dgm:spPr/>
      <dgm:t>
        <a:bodyPr/>
        <a:lstStyle/>
        <a:p>
          <a:endParaRPr lang="es-ES"/>
        </a:p>
      </dgm:t>
    </dgm:pt>
    <dgm:pt modelId="{A02E76F8-5D3E-4575-B102-232C85DCD7F2}" type="sibTrans" cxnId="{DF41B8C8-80B9-446E-B9D6-00F750C5616C}">
      <dgm:prSet/>
      <dgm:spPr/>
      <dgm:t>
        <a:bodyPr/>
        <a:lstStyle/>
        <a:p>
          <a:endParaRPr lang="es-ES"/>
        </a:p>
      </dgm:t>
    </dgm:pt>
    <dgm:pt modelId="{DD0FC5D2-B81F-4103-B11F-1219C4DD0949}">
      <dgm:prSet phldrT="[Texto]"/>
      <dgm:spPr/>
      <dgm:t>
        <a:bodyPr/>
        <a:lstStyle/>
        <a:p>
          <a:r>
            <a:rPr lang="es-ES" dirty="0" smtClean="0"/>
            <a:t>Tutores</a:t>
          </a:r>
          <a:endParaRPr lang="es-ES" dirty="0"/>
        </a:p>
      </dgm:t>
    </dgm:pt>
    <dgm:pt modelId="{5DDC9669-2B3B-45B8-A7C5-9A0D8A4D765F}" type="parTrans" cxnId="{5D7F411A-1D8B-4506-9252-1515122E8DE1}">
      <dgm:prSet/>
      <dgm:spPr/>
      <dgm:t>
        <a:bodyPr/>
        <a:lstStyle/>
        <a:p>
          <a:endParaRPr lang="es-ES"/>
        </a:p>
      </dgm:t>
    </dgm:pt>
    <dgm:pt modelId="{8277A7CE-CC22-4795-9BF5-2B648767C656}" type="sibTrans" cxnId="{5D7F411A-1D8B-4506-9252-1515122E8DE1}">
      <dgm:prSet/>
      <dgm:spPr/>
      <dgm:t>
        <a:bodyPr/>
        <a:lstStyle/>
        <a:p>
          <a:endParaRPr lang="es-ES"/>
        </a:p>
      </dgm:t>
    </dgm:pt>
    <dgm:pt modelId="{57DC2D19-E081-472A-A116-2FABA0E0ADA4}">
      <dgm:prSet phldrT="[Texto]">
        <dgm:style>
          <a:lnRef idx="1">
            <a:schemeClr val="accent4"/>
          </a:lnRef>
          <a:fillRef idx="3">
            <a:schemeClr val="accent4"/>
          </a:fillRef>
          <a:effectRef idx="2">
            <a:schemeClr val="accent4"/>
          </a:effectRef>
          <a:fontRef idx="minor">
            <a:schemeClr val="lt1"/>
          </a:fontRef>
        </dgm:style>
      </dgm:prSet>
      <dgm:spPr/>
      <dgm:t>
        <a:bodyPr/>
        <a:lstStyle/>
        <a:p>
          <a:r>
            <a:rPr lang="es-ES" b="1" dirty="0" smtClean="0"/>
            <a:t>Generara Aulas virtuales</a:t>
          </a:r>
        </a:p>
        <a:p>
          <a:r>
            <a:rPr lang="es-ES" dirty="0" smtClean="0"/>
            <a:t>Docentes</a:t>
          </a:r>
          <a:endParaRPr lang="es-ES" dirty="0"/>
        </a:p>
      </dgm:t>
    </dgm:pt>
    <dgm:pt modelId="{BE7610D5-1A69-49C1-B526-9428911F7309}" type="parTrans" cxnId="{C4B13D31-55DF-43FE-BF5B-CB889A2DDB6B}">
      <dgm:prSet/>
      <dgm:spPr/>
      <dgm:t>
        <a:bodyPr/>
        <a:lstStyle/>
        <a:p>
          <a:endParaRPr lang="es-ES"/>
        </a:p>
      </dgm:t>
    </dgm:pt>
    <dgm:pt modelId="{A2D507FA-DA83-4BC5-BFA0-D22F52430850}" type="sibTrans" cxnId="{C4B13D31-55DF-43FE-BF5B-CB889A2DDB6B}">
      <dgm:prSet/>
      <dgm:spPr/>
      <dgm:t>
        <a:bodyPr/>
        <a:lstStyle/>
        <a:p>
          <a:endParaRPr lang="es-ES"/>
        </a:p>
      </dgm:t>
    </dgm:pt>
    <dgm:pt modelId="{764256AE-B309-40CD-A0C2-97A9429C5BFA}">
      <dgm:prSet phldrT="[Texto]">
        <dgm:style>
          <a:lnRef idx="1">
            <a:schemeClr val="accent4"/>
          </a:lnRef>
          <a:fillRef idx="3">
            <a:schemeClr val="accent4"/>
          </a:fillRef>
          <a:effectRef idx="2">
            <a:schemeClr val="accent4"/>
          </a:effectRef>
          <a:fontRef idx="minor">
            <a:schemeClr val="lt1"/>
          </a:fontRef>
        </dgm:style>
      </dgm:prSet>
      <dgm:spPr/>
      <dgm:t>
        <a:bodyPr/>
        <a:lstStyle/>
        <a:p>
          <a:r>
            <a:rPr lang="es-ES" b="1" dirty="0" smtClean="0"/>
            <a:t>Inicio del curso</a:t>
          </a:r>
        </a:p>
        <a:p>
          <a:r>
            <a:rPr lang="es-ES" dirty="0" smtClean="0"/>
            <a:t>Participantes</a:t>
          </a:r>
          <a:endParaRPr lang="es-ES" dirty="0"/>
        </a:p>
      </dgm:t>
    </dgm:pt>
    <dgm:pt modelId="{91751D6E-8890-462E-A19B-10F6955DD010}" type="parTrans" cxnId="{8430B908-F97E-43DC-97F0-7D272E7563E7}">
      <dgm:prSet/>
      <dgm:spPr/>
      <dgm:t>
        <a:bodyPr/>
        <a:lstStyle/>
        <a:p>
          <a:endParaRPr lang="es-ES"/>
        </a:p>
      </dgm:t>
    </dgm:pt>
    <dgm:pt modelId="{AE7D6C2F-BED5-4030-A76F-A73D3AC83925}" type="sibTrans" cxnId="{8430B908-F97E-43DC-97F0-7D272E7563E7}">
      <dgm:prSet/>
      <dgm:spPr/>
      <dgm:t>
        <a:bodyPr/>
        <a:lstStyle/>
        <a:p>
          <a:endParaRPr lang="es-ES"/>
        </a:p>
      </dgm:t>
    </dgm:pt>
    <dgm:pt modelId="{D11B092C-42A2-4791-A29A-E1DBFDBFF4E1}">
      <dgm:prSet phldrT="[Texto]">
        <dgm:style>
          <a:lnRef idx="1">
            <a:schemeClr val="accent4"/>
          </a:lnRef>
          <a:fillRef idx="3">
            <a:schemeClr val="accent4"/>
          </a:fillRef>
          <a:effectRef idx="2">
            <a:schemeClr val="accent4"/>
          </a:effectRef>
          <a:fontRef idx="minor">
            <a:schemeClr val="lt1"/>
          </a:fontRef>
        </dgm:style>
      </dgm:prSet>
      <dgm:spPr/>
      <dgm:t>
        <a:bodyPr/>
        <a:lstStyle/>
        <a:p>
          <a:r>
            <a:rPr lang="es-ES" b="1" dirty="0" smtClean="0"/>
            <a:t>Evaluar</a:t>
          </a:r>
        </a:p>
        <a:p>
          <a:r>
            <a:rPr lang="es-ES" dirty="0" smtClean="0"/>
            <a:t>Sistema de evaluación de la Institución</a:t>
          </a:r>
          <a:endParaRPr lang="es-ES" dirty="0"/>
        </a:p>
      </dgm:t>
    </dgm:pt>
    <dgm:pt modelId="{D3B83462-5A64-429B-AC36-90BB9FBDA2F3}" type="parTrans" cxnId="{26CCB2C2-2899-424B-9EEA-136425399481}">
      <dgm:prSet/>
      <dgm:spPr/>
      <dgm:t>
        <a:bodyPr/>
        <a:lstStyle/>
        <a:p>
          <a:endParaRPr lang="es-ES"/>
        </a:p>
      </dgm:t>
    </dgm:pt>
    <dgm:pt modelId="{22DCC6AA-E5EB-41AB-9BBD-D35FDF60F127}" type="sibTrans" cxnId="{26CCB2C2-2899-424B-9EEA-136425399481}">
      <dgm:prSet/>
      <dgm:spPr/>
      <dgm:t>
        <a:bodyPr/>
        <a:lstStyle/>
        <a:p>
          <a:endParaRPr lang="es-ES"/>
        </a:p>
      </dgm:t>
    </dgm:pt>
    <dgm:pt modelId="{CB54F89C-EF2E-4535-822B-A5F5A00EA448}" type="pres">
      <dgm:prSet presAssocID="{B5731C7F-91E7-4542-B295-CD4116CF72DB}" presName="Name0" presStyleCnt="0">
        <dgm:presLayoutVars>
          <dgm:dir/>
          <dgm:animLvl val="lvl"/>
          <dgm:resizeHandles val="exact"/>
        </dgm:presLayoutVars>
      </dgm:prSet>
      <dgm:spPr/>
      <dgm:t>
        <a:bodyPr/>
        <a:lstStyle/>
        <a:p>
          <a:endParaRPr lang="es-ES"/>
        </a:p>
      </dgm:t>
    </dgm:pt>
    <dgm:pt modelId="{608EE828-4D43-4F64-810F-61D85EB47CFF}" type="pres">
      <dgm:prSet presAssocID="{D11B092C-42A2-4791-A29A-E1DBFDBFF4E1}" presName="boxAndChildren" presStyleCnt="0"/>
      <dgm:spPr/>
    </dgm:pt>
    <dgm:pt modelId="{3F225558-A52B-45B2-A6B5-0A9350A25466}" type="pres">
      <dgm:prSet presAssocID="{D11B092C-42A2-4791-A29A-E1DBFDBFF4E1}" presName="parentTextBox" presStyleLbl="node1" presStyleIdx="0" presStyleCnt="6"/>
      <dgm:spPr/>
      <dgm:t>
        <a:bodyPr/>
        <a:lstStyle/>
        <a:p>
          <a:endParaRPr lang="es-ES"/>
        </a:p>
      </dgm:t>
    </dgm:pt>
    <dgm:pt modelId="{22A511F5-21C9-4937-AB5B-156E6CD94BFF}" type="pres">
      <dgm:prSet presAssocID="{AE7D6C2F-BED5-4030-A76F-A73D3AC83925}" presName="sp" presStyleCnt="0"/>
      <dgm:spPr/>
    </dgm:pt>
    <dgm:pt modelId="{3C6F22C3-6724-4FBF-B59A-0B9C23211066}" type="pres">
      <dgm:prSet presAssocID="{764256AE-B309-40CD-A0C2-97A9429C5BFA}" presName="arrowAndChildren" presStyleCnt="0"/>
      <dgm:spPr/>
    </dgm:pt>
    <dgm:pt modelId="{F61AC86F-D2A8-4CB5-8B13-FAF6AC57AD22}" type="pres">
      <dgm:prSet presAssocID="{764256AE-B309-40CD-A0C2-97A9429C5BFA}" presName="parentTextArrow" presStyleLbl="node1" presStyleIdx="1" presStyleCnt="6"/>
      <dgm:spPr/>
      <dgm:t>
        <a:bodyPr/>
        <a:lstStyle/>
        <a:p>
          <a:endParaRPr lang="es-ES"/>
        </a:p>
      </dgm:t>
    </dgm:pt>
    <dgm:pt modelId="{C79F8110-687C-4B5C-B0D7-46FBAAFE8F8F}" type="pres">
      <dgm:prSet presAssocID="{A2D507FA-DA83-4BC5-BFA0-D22F52430850}" presName="sp" presStyleCnt="0"/>
      <dgm:spPr/>
    </dgm:pt>
    <dgm:pt modelId="{82922FD9-508A-4C39-B46A-487C469130EC}" type="pres">
      <dgm:prSet presAssocID="{57DC2D19-E081-472A-A116-2FABA0E0ADA4}" presName="arrowAndChildren" presStyleCnt="0"/>
      <dgm:spPr/>
    </dgm:pt>
    <dgm:pt modelId="{615955DA-0868-4705-8349-D8906EB52EFB}" type="pres">
      <dgm:prSet presAssocID="{57DC2D19-E081-472A-A116-2FABA0E0ADA4}" presName="parentTextArrow" presStyleLbl="node1" presStyleIdx="2" presStyleCnt="6"/>
      <dgm:spPr/>
      <dgm:t>
        <a:bodyPr/>
        <a:lstStyle/>
        <a:p>
          <a:endParaRPr lang="es-ES"/>
        </a:p>
      </dgm:t>
    </dgm:pt>
    <dgm:pt modelId="{00A8D8BB-6C87-4856-BE0A-11ADDA947A4C}" type="pres">
      <dgm:prSet presAssocID="{A02E76F8-5D3E-4575-B102-232C85DCD7F2}" presName="sp" presStyleCnt="0"/>
      <dgm:spPr/>
    </dgm:pt>
    <dgm:pt modelId="{CE500C9B-71FD-457E-838F-917B87ADC9DA}" type="pres">
      <dgm:prSet presAssocID="{4CC5F395-1137-4374-A71C-363D9C2ED03F}" presName="arrowAndChildren" presStyleCnt="0"/>
      <dgm:spPr/>
    </dgm:pt>
    <dgm:pt modelId="{5DBDBC8B-BB1A-4BE0-94C8-C120B303DD05}" type="pres">
      <dgm:prSet presAssocID="{4CC5F395-1137-4374-A71C-363D9C2ED03F}" presName="parentTextArrow" presStyleLbl="node1" presStyleIdx="2" presStyleCnt="6"/>
      <dgm:spPr/>
      <dgm:t>
        <a:bodyPr/>
        <a:lstStyle/>
        <a:p>
          <a:endParaRPr lang="es-ES"/>
        </a:p>
      </dgm:t>
    </dgm:pt>
    <dgm:pt modelId="{D7BBAF49-555B-4896-8D71-8596D7E3A6E3}" type="pres">
      <dgm:prSet presAssocID="{4CC5F395-1137-4374-A71C-363D9C2ED03F}" presName="arrow" presStyleLbl="node1" presStyleIdx="3" presStyleCnt="6"/>
      <dgm:spPr/>
      <dgm:t>
        <a:bodyPr/>
        <a:lstStyle/>
        <a:p>
          <a:endParaRPr lang="es-ES"/>
        </a:p>
      </dgm:t>
    </dgm:pt>
    <dgm:pt modelId="{5A8E507B-4B1C-49CA-89DE-207A673CA63A}" type="pres">
      <dgm:prSet presAssocID="{4CC5F395-1137-4374-A71C-363D9C2ED03F}" presName="descendantArrow" presStyleCnt="0"/>
      <dgm:spPr/>
    </dgm:pt>
    <dgm:pt modelId="{C53F80E8-DF02-46AE-80CC-11F2CFAA5215}" type="pres">
      <dgm:prSet presAssocID="{DD0FC5D2-B81F-4103-B11F-1219C4DD0949}" presName="childTextArrow" presStyleLbl="fgAccFollowNode1" presStyleIdx="0" presStyleCnt="4">
        <dgm:presLayoutVars>
          <dgm:bulletEnabled val="1"/>
        </dgm:presLayoutVars>
      </dgm:prSet>
      <dgm:spPr/>
      <dgm:t>
        <a:bodyPr/>
        <a:lstStyle/>
        <a:p>
          <a:endParaRPr lang="es-ES"/>
        </a:p>
      </dgm:t>
    </dgm:pt>
    <dgm:pt modelId="{EDAD1614-3CE8-4389-A8F7-9F54CCFB3920}" type="pres">
      <dgm:prSet presAssocID="{DA3B5854-B21F-493F-97E1-23FD94BC7B77}" presName="sp" presStyleCnt="0"/>
      <dgm:spPr/>
    </dgm:pt>
    <dgm:pt modelId="{DF7C0DA8-8B4B-49DA-BAE0-A53C1E43539B}" type="pres">
      <dgm:prSet presAssocID="{6BC6B02A-A81A-48B5-8AE9-803F6821E3BF}" presName="arrowAndChildren" presStyleCnt="0"/>
      <dgm:spPr/>
    </dgm:pt>
    <dgm:pt modelId="{8142F264-B7ED-4F32-BF3B-52B4F65B3A04}" type="pres">
      <dgm:prSet presAssocID="{6BC6B02A-A81A-48B5-8AE9-803F6821E3BF}" presName="parentTextArrow" presStyleLbl="node1" presStyleIdx="3" presStyleCnt="6"/>
      <dgm:spPr/>
      <dgm:t>
        <a:bodyPr/>
        <a:lstStyle/>
        <a:p>
          <a:endParaRPr lang="es-ES"/>
        </a:p>
      </dgm:t>
    </dgm:pt>
    <dgm:pt modelId="{D6A25F6A-5361-4891-95E4-3DB9368135FE}" type="pres">
      <dgm:prSet presAssocID="{6BC6B02A-A81A-48B5-8AE9-803F6821E3BF}" presName="arrow" presStyleLbl="node1" presStyleIdx="4" presStyleCnt="6"/>
      <dgm:spPr/>
      <dgm:t>
        <a:bodyPr/>
        <a:lstStyle/>
        <a:p>
          <a:endParaRPr lang="es-ES"/>
        </a:p>
      </dgm:t>
    </dgm:pt>
    <dgm:pt modelId="{6E576FA3-55F7-43C4-870C-112B13B89C30}" type="pres">
      <dgm:prSet presAssocID="{6BC6B02A-A81A-48B5-8AE9-803F6821E3BF}" presName="descendantArrow" presStyleCnt="0"/>
      <dgm:spPr/>
    </dgm:pt>
    <dgm:pt modelId="{170E404C-6FE6-47C4-934E-7F72A5F8CBD3}" type="pres">
      <dgm:prSet presAssocID="{5176EDF8-0BFF-44E6-B6C9-7E6CB5FD3D10}" presName="childTextArrow" presStyleLbl="fgAccFollowNode1" presStyleIdx="1" presStyleCnt="4" custLinFactNeighborX="48437" custLinFactNeighborY="-3098">
        <dgm:presLayoutVars>
          <dgm:bulletEnabled val="1"/>
        </dgm:presLayoutVars>
      </dgm:prSet>
      <dgm:spPr/>
      <dgm:t>
        <a:bodyPr/>
        <a:lstStyle/>
        <a:p>
          <a:endParaRPr lang="es-ES"/>
        </a:p>
      </dgm:t>
    </dgm:pt>
    <dgm:pt modelId="{D74237B6-0674-4083-90B1-FCB7BE4858F0}" type="pres">
      <dgm:prSet presAssocID="{E393C857-7D37-4A67-848F-6217E9A54573}" presName="sp" presStyleCnt="0"/>
      <dgm:spPr/>
    </dgm:pt>
    <dgm:pt modelId="{8513B971-3357-4B3F-92DB-189C5F079FBB}" type="pres">
      <dgm:prSet presAssocID="{D2B51C7B-1CFD-40E1-8F50-8060B2DB8EC7}" presName="arrowAndChildren" presStyleCnt="0"/>
      <dgm:spPr/>
    </dgm:pt>
    <dgm:pt modelId="{406AD86D-42B2-4738-808D-DA91853DCFB4}" type="pres">
      <dgm:prSet presAssocID="{D2B51C7B-1CFD-40E1-8F50-8060B2DB8EC7}" presName="parentTextArrow" presStyleLbl="node1" presStyleIdx="4" presStyleCnt="6"/>
      <dgm:spPr/>
      <dgm:t>
        <a:bodyPr/>
        <a:lstStyle/>
        <a:p>
          <a:endParaRPr lang="es-ES"/>
        </a:p>
      </dgm:t>
    </dgm:pt>
    <dgm:pt modelId="{D2476D38-75C1-4258-94DF-CBCF3CF5F5B7}" type="pres">
      <dgm:prSet presAssocID="{D2B51C7B-1CFD-40E1-8F50-8060B2DB8EC7}" presName="arrow" presStyleLbl="node1" presStyleIdx="5" presStyleCnt="6"/>
      <dgm:spPr/>
      <dgm:t>
        <a:bodyPr/>
        <a:lstStyle/>
        <a:p>
          <a:endParaRPr lang="es-ES"/>
        </a:p>
      </dgm:t>
    </dgm:pt>
    <dgm:pt modelId="{86252F25-2345-48F9-9262-FF365916B1F4}" type="pres">
      <dgm:prSet presAssocID="{D2B51C7B-1CFD-40E1-8F50-8060B2DB8EC7}" presName="descendantArrow" presStyleCnt="0"/>
      <dgm:spPr/>
    </dgm:pt>
    <dgm:pt modelId="{F58357D4-DB13-4BE0-9C6D-A7F68DA78125}" type="pres">
      <dgm:prSet presAssocID="{99D4184E-DFB3-4D0D-A384-6007079CE194}" presName="childTextArrow" presStyleLbl="fgAccFollowNode1" presStyleIdx="2" presStyleCnt="4" custLinFactNeighborX="-782" custLinFactNeighborY="2466">
        <dgm:presLayoutVars>
          <dgm:bulletEnabled val="1"/>
        </dgm:presLayoutVars>
      </dgm:prSet>
      <dgm:spPr/>
      <dgm:t>
        <a:bodyPr/>
        <a:lstStyle/>
        <a:p>
          <a:endParaRPr lang="es-ES"/>
        </a:p>
      </dgm:t>
    </dgm:pt>
    <dgm:pt modelId="{4D9CA656-BDB7-4509-A617-B8F6EC14AE21}" type="pres">
      <dgm:prSet presAssocID="{B7EEB9AD-EA17-431A-973E-8A9B415F3B16}" presName="childTextArrow" presStyleLbl="fgAccFollowNode1" presStyleIdx="3" presStyleCnt="4">
        <dgm:presLayoutVars>
          <dgm:bulletEnabled val="1"/>
        </dgm:presLayoutVars>
      </dgm:prSet>
      <dgm:spPr/>
      <dgm:t>
        <a:bodyPr/>
        <a:lstStyle/>
        <a:p>
          <a:endParaRPr lang="es-ES"/>
        </a:p>
      </dgm:t>
    </dgm:pt>
  </dgm:ptLst>
  <dgm:cxnLst>
    <dgm:cxn modelId="{81B68C07-8F73-449B-A31A-977B0FA439F0}" type="presOf" srcId="{764256AE-B309-40CD-A0C2-97A9429C5BFA}" destId="{F61AC86F-D2A8-4CB5-8B13-FAF6AC57AD22}" srcOrd="0" destOrd="0" presId="urn:microsoft.com/office/officeart/2005/8/layout/process4"/>
    <dgm:cxn modelId="{61D21A3C-8BFC-478C-8B22-15AF8B1822A6}" type="presOf" srcId="{6BC6B02A-A81A-48B5-8AE9-803F6821E3BF}" destId="{D6A25F6A-5361-4891-95E4-3DB9368135FE}" srcOrd="1" destOrd="0" presId="urn:microsoft.com/office/officeart/2005/8/layout/process4"/>
    <dgm:cxn modelId="{8E788BBE-88F9-4612-9D75-4104C759C9AB}" srcId="{B5731C7F-91E7-4542-B295-CD4116CF72DB}" destId="{6BC6B02A-A81A-48B5-8AE9-803F6821E3BF}" srcOrd="1" destOrd="0" parTransId="{4D9B98E7-7E22-45B6-A445-7A746E2256B4}" sibTransId="{DA3B5854-B21F-493F-97E1-23FD94BC7B77}"/>
    <dgm:cxn modelId="{B0E999BE-3488-4DAF-ACD5-4D9AAC30FBA7}" type="presOf" srcId="{5176EDF8-0BFF-44E6-B6C9-7E6CB5FD3D10}" destId="{170E404C-6FE6-47C4-934E-7F72A5F8CBD3}" srcOrd="0" destOrd="0" presId="urn:microsoft.com/office/officeart/2005/8/layout/process4"/>
    <dgm:cxn modelId="{63173B1F-0CC5-4D8D-80B3-4406DA86FA4D}" srcId="{D2B51C7B-1CFD-40E1-8F50-8060B2DB8EC7}" destId="{99D4184E-DFB3-4D0D-A384-6007079CE194}" srcOrd="0" destOrd="0" parTransId="{A621633B-D97E-430F-9A6B-CB383895076C}" sibTransId="{EF3905A5-D747-4105-96AB-6AF0008C3DDD}"/>
    <dgm:cxn modelId="{62F15813-EE75-41B4-B51A-3D963FE012AC}" srcId="{D2B51C7B-1CFD-40E1-8F50-8060B2DB8EC7}" destId="{B7EEB9AD-EA17-431A-973E-8A9B415F3B16}" srcOrd="1" destOrd="0" parTransId="{E86D37E3-986A-48BC-8D02-5767F87859A4}" sibTransId="{35401F77-0CD5-4B4C-B63E-7CBBB4674436}"/>
    <dgm:cxn modelId="{088751A2-A950-4D71-81B1-61EE1DD526D3}" type="presOf" srcId="{D2B51C7B-1CFD-40E1-8F50-8060B2DB8EC7}" destId="{406AD86D-42B2-4738-808D-DA91853DCFB4}" srcOrd="0" destOrd="0" presId="urn:microsoft.com/office/officeart/2005/8/layout/process4"/>
    <dgm:cxn modelId="{26CCB2C2-2899-424B-9EEA-136425399481}" srcId="{B5731C7F-91E7-4542-B295-CD4116CF72DB}" destId="{D11B092C-42A2-4791-A29A-E1DBFDBFF4E1}" srcOrd="5" destOrd="0" parTransId="{D3B83462-5A64-429B-AC36-90BB9FBDA2F3}" sibTransId="{22DCC6AA-E5EB-41AB-9BBD-D35FDF60F127}"/>
    <dgm:cxn modelId="{77B971C5-D4D2-4B6B-B0F5-1D8ED2DE43D2}" type="presOf" srcId="{B5731C7F-91E7-4542-B295-CD4116CF72DB}" destId="{CB54F89C-EF2E-4535-822B-A5F5A00EA448}" srcOrd="0" destOrd="0" presId="urn:microsoft.com/office/officeart/2005/8/layout/process4"/>
    <dgm:cxn modelId="{B6D760C6-BD70-412B-A1C6-F17A9DC7368C}" srcId="{6BC6B02A-A81A-48B5-8AE9-803F6821E3BF}" destId="{5176EDF8-0BFF-44E6-B6C9-7E6CB5FD3D10}" srcOrd="0" destOrd="0" parTransId="{80F5D149-E136-4A8C-89C2-70C9834777D2}" sibTransId="{E5A977E0-3970-4F6C-8926-10327E021B8A}"/>
    <dgm:cxn modelId="{43B82092-C5DF-471B-ABDE-2E67B203B725}" type="presOf" srcId="{D2B51C7B-1CFD-40E1-8F50-8060B2DB8EC7}" destId="{D2476D38-75C1-4258-94DF-CBCF3CF5F5B7}" srcOrd="1" destOrd="0" presId="urn:microsoft.com/office/officeart/2005/8/layout/process4"/>
    <dgm:cxn modelId="{D335A031-F1FF-4177-966D-1398BFA061D6}" type="presOf" srcId="{DD0FC5D2-B81F-4103-B11F-1219C4DD0949}" destId="{C53F80E8-DF02-46AE-80CC-11F2CFAA5215}" srcOrd="0" destOrd="0" presId="urn:microsoft.com/office/officeart/2005/8/layout/process4"/>
    <dgm:cxn modelId="{8430B908-F97E-43DC-97F0-7D272E7563E7}" srcId="{B5731C7F-91E7-4542-B295-CD4116CF72DB}" destId="{764256AE-B309-40CD-A0C2-97A9429C5BFA}" srcOrd="4" destOrd="0" parTransId="{91751D6E-8890-462E-A19B-10F6955DD010}" sibTransId="{AE7D6C2F-BED5-4030-A76F-A73D3AC83925}"/>
    <dgm:cxn modelId="{175796C2-6256-41B4-BB91-D6F8F256E093}" type="presOf" srcId="{4CC5F395-1137-4374-A71C-363D9C2ED03F}" destId="{5DBDBC8B-BB1A-4BE0-94C8-C120B303DD05}" srcOrd="0" destOrd="0" presId="urn:microsoft.com/office/officeart/2005/8/layout/process4"/>
    <dgm:cxn modelId="{F2A4DDFD-EB78-4A62-B2DB-45289A7189BB}" type="presOf" srcId="{99D4184E-DFB3-4D0D-A384-6007079CE194}" destId="{F58357D4-DB13-4BE0-9C6D-A7F68DA78125}" srcOrd="0" destOrd="0" presId="urn:microsoft.com/office/officeart/2005/8/layout/process4"/>
    <dgm:cxn modelId="{5D7F411A-1D8B-4506-9252-1515122E8DE1}" srcId="{4CC5F395-1137-4374-A71C-363D9C2ED03F}" destId="{DD0FC5D2-B81F-4103-B11F-1219C4DD0949}" srcOrd="0" destOrd="0" parTransId="{5DDC9669-2B3B-45B8-A7C5-9A0D8A4D765F}" sibTransId="{8277A7CE-CC22-4795-9BF5-2B648767C656}"/>
    <dgm:cxn modelId="{229F40A7-48C3-4AAC-887C-7608FDDC0925}" type="presOf" srcId="{4CC5F395-1137-4374-A71C-363D9C2ED03F}" destId="{D7BBAF49-555B-4896-8D71-8596D7E3A6E3}" srcOrd="1" destOrd="0" presId="urn:microsoft.com/office/officeart/2005/8/layout/process4"/>
    <dgm:cxn modelId="{468C58BC-1A70-4153-BCE1-014C8495E284}" type="presOf" srcId="{57DC2D19-E081-472A-A116-2FABA0E0ADA4}" destId="{615955DA-0868-4705-8349-D8906EB52EFB}" srcOrd="0" destOrd="0" presId="urn:microsoft.com/office/officeart/2005/8/layout/process4"/>
    <dgm:cxn modelId="{DF41B8C8-80B9-446E-B9D6-00F750C5616C}" srcId="{B5731C7F-91E7-4542-B295-CD4116CF72DB}" destId="{4CC5F395-1137-4374-A71C-363D9C2ED03F}" srcOrd="2" destOrd="0" parTransId="{478D911E-F9F7-4087-A83B-A596D83DBB42}" sibTransId="{A02E76F8-5D3E-4575-B102-232C85DCD7F2}"/>
    <dgm:cxn modelId="{FFE84D93-DBD9-4B21-A8F6-FB9BF656A715}" type="presOf" srcId="{B7EEB9AD-EA17-431A-973E-8A9B415F3B16}" destId="{4D9CA656-BDB7-4509-A617-B8F6EC14AE21}" srcOrd="0" destOrd="0" presId="urn:microsoft.com/office/officeart/2005/8/layout/process4"/>
    <dgm:cxn modelId="{C4B13D31-55DF-43FE-BF5B-CB889A2DDB6B}" srcId="{B5731C7F-91E7-4542-B295-CD4116CF72DB}" destId="{57DC2D19-E081-472A-A116-2FABA0E0ADA4}" srcOrd="3" destOrd="0" parTransId="{BE7610D5-1A69-49C1-B526-9428911F7309}" sibTransId="{A2D507FA-DA83-4BC5-BFA0-D22F52430850}"/>
    <dgm:cxn modelId="{5DE5F667-DCCD-49AF-B3D1-954013637EC3}" srcId="{B5731C7F-91E7-4542-B295-CD4116CF72DB}" destId="{D2B51C7B-1CFD-40E1-8F50-8060B2DB8EC7}" srcOrd="0" destOrd="0" parTransId="{6A5DA293-BD71-44B7-BAAC-91F1B2C950A2}" sibTransId="{E393C857-7D37-4A67-848F-6217E9A54573}"/>
    <dgm:cxn modelId="{21395AC6-01F9-47E1-9BD4-8F6967D5232D}" type="presOf" srcId="{D11B092C-42A2-4791-A29A-E1DBFDBFF4E1}" destId="{3F225558-A52B-45B2-A6B5-0A9350A25466}" srcOrd="0" destOrd="0" presId="urn:microsoft.com/office/officeart/2005/8/layout/process4"/>
    <dgm:cxn modelId="{803C0F41-FE40-4AB2-BABC-6894089E6C71}" type="presOf" srcId="{6BC6B02A-A81A-48B5-8AE9-803F6821E3BF}" destId="{8142F264-B7ED-4F32-BF3B-52B4F65B3A04}" srcOrd="0" destOrd="0" presId="urn:microsoft.com/office/officeart/2005/8/layout/process4"/>
    <dgm:cxn modelId="{43FC2EA5-71ED-4524-9B8A-3FCDD6D2BE43}" type="presParOf" srcId="{CB54F89C-EF2E-4535-822B-A5F5A00EA448}" destId="{608EE828-4D43-4F64-810F-61D85EB47CFF}" srcOrd="0" destOrd="0" presId="urn:microsoft.com/office/officeart/2005/8/layout/process4"/>
    <dgm:cxn modelId="{6338957D-03C5-4757-A8B4-1FB04A4B94C8}" type="presParOf" srcId="{608EE828-4D43-4F64-810F-61D85EB47CFF}" destId="{3F225558-A52B-45B2-A6B5-0A9350A25466}" srcOrd="0" destOrd="0" presId="urn:microsoft.com/office/officeart/2005/8/layout/process4"/>
    <dgm:cxn modelId="{86EB43D2-31A2-49D9-AF39-2A231176B70F}" type="presParOf" srcId="{CB54F89C-EF2E-4535-822B-A5F5A00EA448}" destId="{22A511F5-21C9-4937-AB5B-156E6CD94BFF}" srcOrd="1" destOrd="0" presId="urn:microsoft.com/office/officeart/2005/8/layout/process4"/>
    <dgm:cxn modelId="{B522C9A0-D478-4F89-A632-37E5150505BE}" type="presParOf" srcId="{CB54F89C-EF2E-4535-822B-A5F5A00EA448}" destId="{3C6F22C3-6724-4FBF-B59A-0B9C23211066}" srcOrd="2" destOrd="0" presId="urn:microsoft.com/office/officeart/2005/8/layout/process4"/>
    <dgm:cxn modelId="{B6EBDAC0-9C9A-4522-9F0B-016CBF90E410}" type="presParOf" srcId="{3C6F22C3-6724-4FBF-B59A-0B9C23211066}" destId="{F61AC86F-D2A8-4CB5-8B13-FAF6AC57AD22}" srcOrd="0" destOrd="0" presId="urn:microsoft.com/office/officeart/2005/8/layout/process4"/>
    <dgm:cxn modelId="{69BAA090-8DAE-4B3A-9727-67974BF96AA4}" type="presParOf" srcId="{CB54F89C-EF2E-4535-822B-A5F5A00EA448}" destId="{C79F8110-687C-4B5C-B0D7-46FBAAFE8F8F}" srcOrd="3" destOrd="0" presId="urn:microsoft.com/office/officeart/2005/8/layout/process4"/>
    <dgm:cxn modelId="{EDFEF1A1-96EA-4661-85A0-8CD95D9E51A0}" type="presParOf" srcId="{CB54F89C-EF2E-4535-822B-A5F5A00EA448}" destId="{82922FD9-508A-4C39-B46A-487C469130EC}" srcOrd="4" destOrd="0" presId="urn:microsoft.com/office/officeart/2005/8/layout/process4"/>
    <dgm:cxn modelId="{FAB0041C-3A88-4CA9-A169-68A277B586DB}" type="presParOf" srcId="{82922FD9-508A-4C39-B46A-487C469130EC}" destId="{615955DA-0868-4705-8349-D8906EB52EFB}" srcOrd="0" destOrd="0" presId="urn:microsoft.com/office/officeart/2005/8/layout/process4"/>
    <dgm:cxn modelId="{D5C2160B-D589-495C-83AA-AEE77B5E0393}" type="presParOf" srcId="{CB54F89C-EF2E-4535-822B-A5F5A00EA448}" destId="{00A8D8BB-6C87-4856-BE0A-11ADDA947A4C}" srcOrd="5" destOrd="0" presId="urn:microsoft.com/office/officeart/2005/8/layout/process4"/>
    <dgm:cxn modelId="{6D907F68-38D0-4915-AE71-63492E08AEFB}" type="presParOf" srcId="{CB54F89C-EF2E-4535-822B-A5F5A00EA448}" destId="{CE500C9B-71FD-457E-838F-917B87ADC9DA}" srcOrd="6" destOrd="0" presId="urn:microsoft.com/office/officeart/2005/8/layout/process4"/>
    <dgm:cxn modelId="{E7331B32-89C1-4039-9E59-22452C22E11F}" type="presParOf" srcId="{CE500C9B-71FD-457E-838F-917B87ADC9DA}" destId="{5DBDBC8B-BB1A-4BE0-94C8-C120B303DD05}" srcOrd="0" destOrd="0" presId="urn:microsoft.com/office/officeart/2005/8/layout/process4"/>
    <dgm:cxn modelId="{6753EC76-F98B-4963-A011-9789A35C9329}" type="presParOf" srcId="{CE500C9B-71FD-457E-838F-917B87ADC9DA}" destId="{D7BBAF49-555B-4896-8D71-8596D7E3A6E3}" srcOrd="1" destOrd="0" presId="urn:microsoft.com/office/officeart/2005/8/layout/process4"/>
    <dgm:cxn modelId="{C710D7AC-0717-4067-8F51-DCFC2E3E2B12}" type="presParOf" srcId="{CE500C9B-71FD-457E-838F-917B87ADC9DA}" destId="{5A8E507B-4B1C-49CA-89DE-207A673CA63A}" srcOrd="2" destOrd="0" presId="urn:microsoft.com/office/officeart/2005/8/layout/process4"/>
    <dgm:cxn modelId="{6860703F-D34A-4A24-B0F9-1FC451245F8D}" type="presParOf" srcId="{5A8E507B-4B1C-49CA-89DE-207A673CA63A}" destId="{C53F80E8-DF02-46AE-80CC-11F2CFAA5215}" srcOrd="0" destOrd="0" presId="urn:microsoft.com/office/officeart/2005/8/layout/process4"/>
    <dgm:cxn modelId="{E842B353-F553-4EA7-8ED2-A3662FE87B41}" type="presParOf" srcId="{CB54F89C-EF2E-4535-822B-A5F5A00EA448}" destId="{EDAD1614-3CE8-4389-A8F7-9F54CCFB3920}" srcOrd="7" destOrd="0" presId="urn:microsoft.com/office/officeart/2005/8/layout/process4"/>
    <dgm:cxn modelId="{16E57A3B-E878-4351-9219-E32195EAE8B7}" type="presParOf" srcId="{CB54F89C-EF2E-4535-822B-A5F5A00EA448}" destId="{DF7C0DA8-8B4B-49DA-BAE0-A53C1E43539B}" srcOrd="8" destOrd="0" presId="urn:microsoft.com/office/officeart/2005/8/layout/process4"/>
    <dgm:cxn modelId="{12A3CE67-98A8-410C-BFC4-2B599F9A0903}" type="presParOf" srcId="{DF7C0DA8-8B4B-49DA-BAE0-A53C1E43539B}" destId="{8142F264-B7ED-4F32-BF3B-52B4F65B3A04}" srcOrd="0" destOrd="0" presId="urn:microsoft.com/office/officeart/2005/8/layout/process4"/>
    <dgm:cxn modelId="{26DAEFF5-DF71-4275-8448-3DBAF7655D6A}" type="presParOf" srcId="{DF7C0DA8-8B4B-49DA-BAE0-A53C1E43539B}" destId="{D6A25F6A-5361-4891-95E4-3DB9368135FE}" srcOrd="1" destOrd="0" presId="urn:microsoft.com/office/officeart/2005/8/layout/process4"/>
    <dgm:cxn modelId="{1F79AEE7-CE76-4A1B-BDE3-D4C34746A1B5}" type="presParOf" srcId="{DF7C0DA8-8B4B-49DA-BAE0-A53C1E43539B}" destId="{6E576FA3-55F7-43C4-870C-112B13B89C30}" srcOrd="2" destOrd="0" presId="urn:microsoft.com/office/officeart/2005/8/layout/process4"/>
    <dgm:cxn modelId="{F1157A40-5C14-47A8-B010-CC723671F0B8}" type="presParOf" srcId="{6E576FA3-55F7-43C4-870C-112B13B89C30}" destId="{170E404C-6FE6-47C4-934E-7F72A5F8CBD3}" srcOrd="0" destOrd="0" presId="urn:microsoft.com/office/officeart/2005/8/layout/process4"/>
    <dgm:cxn modelId="{9EC92FB0-EE4E-4B37-843D-9644C804CD99}" type="presParOf" srcId="{CB54F89C-EF2E-4535-822B-A5F5A00EA448}" destId="{D74237B6-0674-4083-90B1-FCB7BE4858F0}" srcOrd="9" destOrd="0" presId="urn:microsoft.com/office/officeart/2005/8/layout/process4"/>
    <dgm:cxn modelId="{B82D1B44-5FE6-45B4-A34C-13255E435F1B}" type="presParOf" srcId="{CB54F89C-EF2E-4535-822B-A5F5A00EA448}" destId="{8513B971-3357-4B3F-92DB-189C5F079FBB}" srcOrd="10" destOrd="0" presId="urn:microsoft.com/office/officeart/2005/8/layout/process4"/>
    <dgm:cxn modelId="{A810FD4E-ACD4-4E5E-BC27-7BED1119E892}" type="presParOf" srcId="{8513B971-3357-4B3F-92DB-189C5F079FBB}" destId="{406AD86D-42B2-4738-808D-DA91853DCFB4}" srcOrd="0" destOrd="0" presId="urn:microsoft.com/office/officeart/2005/8/layout/process4"/>
    <dgm:cxn modelId="{BA87159E-2BF9-4B85-B630-B438F118CEA1}" type="presParOf" srcId="{8513B971-3357-4B3F-92DB-189C5F079FBB}" destId="{D2476D38-75C1-4258-94DF-CBCF3CF5F5B7}" srcOrd="1" destOrd="0" presId="urn:microsoft.com/office/officeart/2005/8/layout/process4"/>
    <dgm:cxn modelId="{8B92A24F-0CF6-4C67-BD3F-31BADC4A96F0}" type="presParOf" srcId="{8513B971-3357-4B3F-92DB-189C5F079FBB}" destId="{86252F25-2345-48F9-9262-FF365916B1F4}" srcOrd="2" destOrd="0" presId="urn:microsoft.com/office/officeart/2005/8/layout/process4"/>
    <dgm:cxn modelId="{7F7BE8A9-002C-437D-97F0-3A5C8F182274}" type="presParOf" srcId="{86252F25-2345-48F9-9262-FF365916B1F4}" destId="{F58357D4-DB13-4BE0-9C6D-A7F68DA78125}" srcOrd="0" destOrd="0" presId="urn:microsoft.com/office/officeart/2005/8/layout/process4"/>
    <dgm:cxn modelId="{1CC25D60-2097-4762-B05E-10FF4EF194D9}" type="presParOf" srcId="{86252F25-2345-48F9-9262-FF365916B1F4}" destId="{4D9CA656-BDB7-4509-A617-B8F6EC14AE21}" srcOrd="1"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A02917-3E0C-4532-93DF-DEE25ED0536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8A8F0032-9F74-4379-912F-EE74F55188BF}">
      <dgm:prSet phldrT="[Texto]"/>
      <dgm:spPr/>
      <dgm:t>
        <a:bodyPr/>
        <a:lstStyle/>
        <a:p>
          <a:r>
            <a:rPr lang="es-ES" dirty="0" smtClean="0"/>
            <a:t>MULTIMEDIA</a:t>
          </a:r>
          <a:endParaRPr lang="es-ES" dirty="0"/>
        </a:p>
      </dgm:t>
    </dgm:pt>
    <dgm:pt modelId="{13266983-9FEE-41EE-A497-C00FDE1A38E1}" type="parTrans" cxnId="{22BF63B0-FB4C-4D36-B3E8-4D74EF6953A9}">
      <dgm:prSet/>
      <dgm:spPr/>
      <dgm:t>
        <a:bodyPr/>
        <a:lstStyle/>
        <a:p>
          <a:endParaRPr lang="es-ES"/>
        </a:p>
      </dgm:t>
    </dgm:pt>
    <dgm:pt modelId="{D68D3B78-73C6-4A17-8DB5-77E3070F2444}" type="sibTrans" cxnId="{22BF63B0-FB4C-4D36-B3E8-4D74EF6953A9}">
      <dgm:prSet/>
      <dgm:spPr/>
      <dgm:t>
        <a:bodyPr/>
        <a:lstStyle/>
        <a:p>
          <a:endParaRPr lang="es-ES"/>
        </a:p>
      </dgm:t>
    </dgm:pt>
    <dgm:pt modelId="{5545E923-FF69-4171-82D2-D8E8A562E375}">
      <dgm:prSet phldrT="[Texto]"/>
      <dgm:spPr/>
      <dgm:t>
        <a:bodyPr/>
        <a:lstStyle/>
        <a:p>
          <a:r>
            <a:rPr lang="es-ES" dirty="0" smtClean="0"/>
            <a:t>Imágenes</a:t>
          </a:r>
          <a:endParaRPr lang="es-ES" dirty="0"/>
        </a:p>
      </dgm:t>
    </dgm:pt>
    <dgm:pt modelId="{B78504BD-53DA-4428-9210-B6429636B517}" type="parTrans" cxnId="{45FAD9F5-0E69-4E55-B14E-8D968F71E285}">
      <dgm:prSet/>
      <dgm:spPr/>
      <dgm:t>
        <a:bodyPr/>
        <a:lstStyle/>
        <a:p>
          <a:endParaRPr lang="es-ES"/>
        </a:p>
      </dgm:t>
    </dgm:pt>
    <dgm:pt modelId="{C5F4116A-23D4-4082-8772-DFC6708013B7}" type="sibTrans" cxnId="{45FAD9F5-0E69-4E55-B14E-8D968F71E285}">
      <dgm:prSet/>
      <dgm:spPr/>
      <dgm:t>
        <a:bodyPr/>
        <a:lstStyle/>
        <a:p>
          <a:endParaRPr lang="es-ES"/>
        </a:p>
      </dgm:t>
    </dgm:pt>
    <dgm:pt modelId="{A064AE19-F048-407C-A553-528BE88902AE}">
      <dgm:prSet phldrT="[Texto]"/>
      <dgm:spPr/>
      <dgm:t>
        <a:bodyPr/>
        <a:lstStyle/>
        <a:p>
          <a:r>
            <a:rPr lang="es-ES" dirty="0" smtClean="0"/>
            <a:t>Actividades</a:t>
          </a:r>
          <a:endParaRPr lang="es-ES" dirty="0"/>
        </a:p>
      </dgm:t>
    </dgm:pt>
    <dgm:pt modelId="{B80ABE43-443D-4408-939E-673E89801725}" type="parTrans" cxnId="{73244CBC-F7B2-4812-A458-67C5E15F6E19}">
      <dgm:prSet/>
      <dgm:spPr/>
      <dgm:t>
        <a:bodyPr/>
        <a:lstStyle/>
        <a:p>
          <a:endParaRPr lang="es-ES"/>
        </a:p>
      </dgm:t>
    </dgm:pt>
    <dgm:pt modelId="{BDE19FC8-23D1-4CA2-B86E-DB5D34F1F04A}" type="sibTrans" cxnId="{73244CBC-F7B2-4812-A458-67C5E15F6E19}">
      <dgm:prSet/>
      <dgm:spPr/>
      <dgm:t>
        <a:bodyPr/>
        <a:lstStyle/>
        <a:p>
          <a:endParaRPr lang="es-ES"/>
        </a:p>
      </dgm:t>
    </dgm:pt>
    <dgm:pt modelId="{7D728D28-F4BE-4DB2-A024-599CF1D7257D}">
      <dgm:prSet phldrT="[Texto]"/>
      <dgm:spPr/>
      <dgm:t>
        <a:bodyPr/>
        <a:lstStyle/>
        <a:p>
          <a:r>
            <a:rPr lang="es-ES" dirty="0" smtClean="0"/>
            <a:t>Utilización de herramientas virtuales</a:t>
          </a:r>
          <a:endParaRPr lang="es-ES" dirty="0"/>
        </a:p>
      </dgm:t>
    </dgm:pt>
    <dgm:pt modelId="{D3FD4373-2F67-443D-B778-9A72C35A34D3}" type="parTrans" cxnId="{1541A111-608F-44F8-BD06-CABBA9AEB800}">
      <dgm:prSet/>
      <dgm:spPr/>
      <dgm:t>
        <a:bodyPr/>
        <a:lstStyle/>
        <a:p>
          <a:endParaRPr lang="es-ES"/>
        </a:p>
      </dgm:t>
    </dgm:pt>
    <dgm:pt modelId="{BE40BA91-BD88-4B20-91DA-C7872C30ED7E}" type="sibTrans" cxnId="{1541A111-608F-44F8-BD06-CABBA9AEB800}">
      <dgm:prSet/>
      <dgm:spPr/>
      <dgm:t>
        <a:bodyPr/>
        <a:lstStyle/>
        <a:p>
          <a:endParaRPr lang="es-ES"/>
        </a:p>
      </dgm:t>
    </dgm:pt>
    <dgm:pt modelId="{FBCF278E-FCEF-4DDB-81DB-8C2E7DEBFA3D}">
      <dgm:prSet phldrT="[Texto]"/>
      <dgm:spPr/>
      <dgm:t>
        <a:bodyPr/>
        <a:lstStyle/>
        <a:p>
          <a:r>
            <a:rPr lang="es-ES" dirty="0" smtClean="0"/>
            <a:t>Entornos virtuales de aprendizaje</a:t>
          </a:r>
          <a:endParaRPr lang="es-ES" dirty="0"/>
        </a:p>
      </dgm:t>
    </dgm:pt>
    <dgm:pt modelId="{ADD8EC9B-94C2-4410-B0E3-B7F1887B1064}" type="parTrans" cxnId="{6080362B-641D-4E54-AB6F-FD82BA1DA6FD}">
      <dgm:prSet/>
      <dgm:spPr/>
      <dgm:t>
        <a:bodyPr/>
        <a:lstStyle/>
        <a:p>
          <a:endParaRPr lang="es-ES"/>
        </a:p>
      </dgm:t>
    </dgm:pt>
    <dgm:pt modelId="{35EB34B8-1C26-4DE8-9093-060DD17121C6}" type="sibTrans" cxnId="{6080362B-641D-4E54-AB6F-FD82BA1DA6FD}">
      <dgm:prSet/>
      <dgm:spPr/>
      <dgm:t>
        <a:bodyPr/>
        <a:lstStyle/>
        <a:p>
          <a:endParaRPr lang="es-ES"/>
        </a:p>
      </dgm:t>
    </dgm:pt>
    <dgm:pt modelId="{3869CB78-245C-4DA4-A542-86ACAFFF8EE0}">
      <dgm:prSet phldrT="[Texto]"/>
      <dgm:spPr/>
      <dgm:t>
        <a:bodyPr/>
        <a:lstStyle/>
        <a:p>
          <a:r>
            <a:rPr lang="es-ES" dirty="0" smtClean="0"/>
            <a:t>Plataforma </a:t>
          </a:r>
          <a:r>
            <a:rPr lang="es-ES" dirty="0" err="1" smtClean="0"/>
            <a:t>Moodle</a:t>
          </a:r>
          <a:endParaRPr lang="es-ES" dirty="0"/>
        </a:p>
      </dgm:t>
    </dgm:pt>
    <dgm:pt modelId="{73C7C3B2-9CBB-4474-91A5-6A80D8987D03}" type="parTrans" cxnId="{9A424BCB-1C44-484F-97F1-33754F0EF6B3}">
      <dgm:prSet/>
      <dgm:spPr/>
      <dgm:t>
        <a:bodyPr/>
        <a:lstStyle/>
        <a:p>
          <a:endParaRPr lang="es-ES"/>
        </a:p>
      </dgm:t>
    </dgm:pt>
    <dgm:pt modelId="{767E307D-6DC4-4967-8BED-57AB3B0724B0}" type="sibTrans" cxnId="{9A424BCB-1C44-484F-97F1-33754F0EF6B3}">
      <dgm:prSet/>
      <dgm:spPr/>
      <dgm:t>
        <a:bodyPr/>
        <a:lstStyle/>
        <a:p>
          <a:endParaRPr lang="es-ES"/>
        </a:p>
      </dgm:t>
    </dgm:pt>
    <dgm:pt modelId="{F3C05D75-3778-4733-8C91-DD1B520F95EE}">
      <dgm:prSet phldrT="[Texto]"/>
      <dgm:spPr/>
      <dgm:t>
        <a:bodyPr/>
        <a:lstStyle/>
        <a:p>
          <a:r>
            <a:rPr lang="es-ES" dirty="0" smtClean="0"/>
            <a:t>Metodología PACIE </a:t>
          </a:r>
          <a:endParaRPr lang="es-ES" dirty="0"/>
        </a:p>
      </dgm:t>
    </dgm:pt>
    <dgm:pt modelId="{262F11D6-5CB2-40C0-8839-C81508355575}" type="parTrans" cxnId="{A9B735F8-8C91-4D2B-AAE7-07580AE476F9}">
      <dgm:prSet/>
      <dgm:spPr/>
      <dgm:t>
        <a:bodyPr/>
        <a:lstStyle/>
        <a:p>
          <a:endParaRPr lang="es-ES"/>
        </a:p>
      </dgm:t>
    </dgm:pt>
    <dgm:pt modelId="{5AA46E06-863C-47DE-A294-BDDC357A7F22}" type="sibTrans" cxnId="{A9B735F8-8C91-4D2B-AAE7-07580AE476F9}">
      <dgm:prSet/>
      <dgm:spPr/>
      <dgm:t>
        <a:bodyPr/>
        <a:lstStyle/>
        <a:p>
          <a:endParaRPr lang="es-ES"/>
        </a:p>
      </dgm:t>
    </dgm:pt>
    <dgm:pt modelId="{28E3C0D8-5F79-4335-975E-AAC5F21112C7}">
      <dgm:prSet phldrT="[Texto]"/>
      <dgm:spPr/>
      <dgm:t>
        <a:bodyPr/>
        <a:lstStyle/>
        <a:p>
          <a:r>
            <a:rPr lang="es-ES" dirty="0" smtClean="0"/>
            <a:t>Fase Presencia</a:t>
          </a:r>
          <a:endParaRPr lang="es-ES" dirty="0"/>
        </a:p>
      </dgm:t>
    </dgm:pt>
    <dgm:pt modelId="{B3027CB9-D57E-4D18-B575-EC981CF79854}" type="parTrans" cxnId="{E928E17F-2ED9-4CBB-9C82-27D8459EFF79}">
      <dgm:prSet/>
      <dgm:spPr/>
      <dgm:t>
        <a:bodyPr/>
        <a:lstStyle/>
        <a:p>
          <a:endParaRPr lang="es-ES"/>
        </a:p>
      </dgm:t>
    </dgm:pt>
    <dgm:pt modelId="{01DC5D2C-42E7-437C-A888-F642250C79C7}" type="sibTrans" cxnId="{E928E17F-2ED9-4CBB-9C82-27D8459EFF79}">
      <dgm:prSet/>
      <dgm:spPr/>
      <dgm:t>
        <a:bodyPr/>
        <a:lstStyle/>
        <a:p>
          <a:endParaRPr lang="es-ES"/>
        </a:p>
      </dgm:t>
    </dgm:pt>
    <dgm:pt modelId="{780728B8-F88E-41B7-932F-F40A4D3ED345}">
      <dgm:prSet phldrT="[Texto]"/>
      <dgm:spPr/>
      <dgm:t>
        <a:bodyPr/>
        <a:lstStyle/>
        <a:p>
          <a:r>
            <a:rPr lang="es-ES" dirty="0" smtClean="0"/>
            <a:t>Audio</a:t>
          </a:r>
          <a:endParaRPr lang="es-ES" dirty="0"/>
        </a:p>
      </dgm:t>
    </dgm:pt>
    <dgm:pt modelId="{29DDDD76-1F1D-4B60-97D6-5820F7335EE9}" type="parTrans" cxnId="{43281D2C-3FC3-4C20-AFE3-1E185ECC9DA2}">
      <dgm:prSet/>
      <dgm:spPr/>
      <dgm:t>
        <a:bodyPr/>
        <a:lstStyle/>
        <a:p>
          <a:endParaRPr lang="es-ES"/>
        </a:p>
      </dgm:t>
    </dgm:pt>
    <dgm:pt modelId="{52C26CB8-C0FE-4941-9307-C02FA8E678DE}" type="sibTrans" cxnId="{43281D2C-3FC3-4C20-AFE3-1E185ECC9DA2}">
      <dgm:prSet/>
      <dgm:spPr/>
      <dgm:t>
        <a:bodyPr/>
        <a:lstStyle/>
        <a:p>
          <a:endParaRPr lang="es-ES"/>
        </a:p>
      </dgm:t>
    </dgm:pt>
    <dgm:pt modelId="{5980C9DF-E6F4-49C7-B02E-05722631CCE5}">
      <dgm:prSet phldrT="[Texto]"/>
      <dgm:spPr/>
      <dgm:t>
        <a:bodyPr/>
        <a:lstStyle/>
        <a:p>
          <a:r>
            <a:rPr lang="es-ES" dirty="0" smtClean="0"/>
            <a:t>Video</a:t>
          </a:r>
          <a:endParaRPr lang="es-ES" dirty="0"/>
        </a:p>
      </dgm:t>
    </dgm:pt>
    <dgm:pt modelId="{9512E93B-09A1-419E-8628-52E547B4FFA7}" type="parTrans" cxnId="{7925D6E3-67D8-4D2F-8E89-F258402159E8}">
      <dgm:prSet/>
      <dgm:spPr/>
      <dgm:t>
        <a:bodyPr/>
        <a:lstStyle/>
        <a:p>
          <a:endParaRPr lang="es-ES"/>
        </a:p>
      </dgm:t>
    </dgm:pt>
    <dgm:pt modelId="{69B04459-A31E-480E-8944-409740957B43}" type="sibTrans" cxnId="{7925D6E3-67D8-4D2F-8E89-F258402159E8}">
      <dgm:prSet/>
      <dgm:spPr/>
      <dgm:t>
        <a:bodyPr/>
        <a:lstStyle/>
        <a:p>
          <a:endParaRPr lang="es-ES"/>
        </a:p>
      </dgm:t>
    </dgm:pt>
    <dgm:pt modelId="{DA15E79B-1E76-4502-99B6-309CE57319B6}">
      <dgm:prSet phldrT="[Texto]"/>
      <dgm:spPr/>
      <dgm:t>
        <a:bodyPr/>
        <a:lstStyle/>
        <a:p>
          <a:r>
            <a:rPr lang="es-ES" dirty="0" smtClean="0"/>
            <a:t>Utilización de elementos de E-</a:t>
          </a:r>
          <a:r>
            <a:rPr lang="es-ES" dirty="0" err="1" smtClean="0"/>
            <a:t>learning</a:t>
          </a:r>
          <a:r>
            <a:rPr lang="es-ES" dirty="0" smtClean="0"/>
            <a:t>.</a:t>
          </a:r>
          <a:endParaRPr lang="es-ES" dirty="0"/>
        </a:p>
      </dgm:t>
    </dgm:pt>
    <dgm:pt modelId="{A50B6FEC-6F60-4308-96F8-04BE5DA8A9E9}" type="parTrans" cxnId="{2F932740-2011-4892-9B71-6753BFA73B5F}">
      <dgm:prSet/>
      <dgm:spPr/>
      <dgm:t>
        <a:bodyPr/>
        <a:lstStyle/>
        <a:p>
          <a:endParaRPr lang="es-ES"/>
        </a:p>
      </dgm:t>
    </dgm:pt>
    <dgm:pt modelId="{03C0E602-058B-47F2-9EF6-D51375E64C98}" type="sibTrans" cxnId="{2F932740-2011-4892-9B71-6753BFA73B5F}">
      <dgm:prSet/>
      <dgm:spPr/>
      <dgm:t>
        <a:bodyPr/>
        <a:lstStyle/>
        <a:p>
          <a:endParaRPr lang="es-ES"/>
        </a:p>
      </dgm:t>
    </dgm:pt>
    <dgm:pt modelId="{A7F4B2A6-B471-42AF-8A38-1F1F140FE973}">
      <dgm:prSet phldrT="[Texto]"/>
      <dgm:spPr/>
      <dgm:t>
        <a:bodyPr/>
        <a:lstStyle/>
        <a:p>
          <a:r>
            <a:rPr lang="es-ES" dirty="0" smtClean="0"/>
            <a:t>Construcción del conocimiento.</a:t>
          </a:r>
          <a:endParaRPr lang="es-ES" dirty="0"/>
        </a:p>
      </dgm:t>
    </dgm:pt>
    <dgm:pt modelId="{500766F9-D473-4820-A08B-082152D1EFF0}" type="parTrans" cxnId="{289B16E7-9934-46C5-ABAF-120E9A8FD747}">
      <dgm:prSet/>
      <dgm:spPr/>
      <dgm:t>
        <a:bodyPr/>
        <a:lstStyle/>
        <a:p>
          <a:endParaRPr lang="es-ES"/>
        </a:p>
      </dgm:t>
    </dgm:pt>
    <dgm:pt modelId="{892382C5-5A38-4F8E-A055-71EB9523507E}" type="sibTrans" cxnId="{289B16E7-9934-46C5-ABAF-120E9A8FD747}">
      <dgm:prSet/>
      <dgm:spPr/>
      <dgm:t>
        <a:bodyPr/>
        <a:lstStyle/>
        <a:p>
          <a:endParaRPr lang="es-ES"/>
        </a:p>
      </dgm:t>
    </dgm:pt>
    <dgm:pt modelId="{84ABC778-64E9-40D2-A64B-9F1A73CE4BFE}">
      <dgm:prSet phldrT="[Texto]"/>
      <dgm:spPr/>
      <dgm:t>
        <a:bodyPr/>
        <a:lstStyle/>
        <a:p>
          <a:r>
            <a:rPr lang="es-ES" dirty="0" smtClean="0"/>
            <a:t>Manejo de aulas virtuales</a:t>
          </a:r>
          <a:endParaRPr lang="es-ES" dirty="0"/>
        </a:p>
      </dgm:t>
    </dgm:pt>
    <dgm:pt modelId="{F846B693-0AEE-4924-86B6-AA14E1F1D2EB}" type="parTrans" cxnId="{FFA056DC-E5BC-4931-B966-75F2D49A38D1}">
      <dgm:prSet/>
      <dgm:spPr/>
      <dgm:t>
        <a:bodyPr/>
        <a:lstStyle/>
        <a:p>
          <a:endParaRPr lang="es-ES"/>
        </a:p>
      </dgm:t>
    </dgm:pt>
    <dgm:pt modelId="{29495285-13BD-45EE-87DB-809B06E28010}" type="sibTrans" cxnId="{FFA056DC-E5BC-4931-B966-75F2D49A38D1}">
      <dgm:prSet/>
      <dgm:spPr/>
      <dgm:t>
        <a:bodyPr/>
        <a:lstStyle/>
        <a:p>
          <a:endParaRPr lang="es-ES"/>
        </a:p>
      </dgm:t>
    </dgm:pt>
    <dgm:pt modelId="{9D27D2B3-4C64-489A-92CE-FE61F8A7386F}">
      <dgm:prSet phldrT="[Texto]"/>
      <dgm:spPr/>
      <dgm:t>
        <a:bodyPr/>
        <a:lstStyle/>
        <a:p>
          <a:r>
            <a:rPr lang="es-ES" dirty="0" smtClean="0"/>
            <a:t>Creación de aulas virtuales</a:t>
          </a:r>
          <a:endParaRPr lang="es-ES" dirty="0"/>
        </a:p>
      </dgm:t>
    </dgm:pt>
    <dgm:pt modelId="{74874267-D4F8-4BD1-9679-1F4C8397D0B6}" type="parTrans" cxnId="{E5D671D0-6ED7-4932-A45C-A66BFDCBCF69}">
      <dgm:prSet/>
      <dgm:spPr/>
      <dgm:t>
        <a:bodyPr/>
        <a:lstStyle/>
        <a:p>
          <a:endParaRPr lang="es-ES"/>
        </a:p>
      </dgm:t>
    </dgm:pt>
    <dgm:pt modelId="{1328D37B-6553-4CA1-81B6-1F2C2E99D1CF}" type="sibTrans" cxnId="{E5D671D0-6ED7-4932-A45C-A66BFDCBCF69}">
      <dgm:prSet/>
      <dgm:spPr/>
      <dgm:t>
        <a:bodyPr/>
        <a:lstStyle/>
        <a:p>
          <a:endParaRPr lang="es-ES"/>
        </a:p>
      </dgm:t>
    </dgm:pt>
    <dgm:pt modelId="{74C205A8-5F75-488D-A642-06D290317052}">
      <dgm:prSet phldrT="[Texto]"/>
      <dgm:spPr/>
      <dgm:t>
        <a:bodyPr/>
        <a:lstStyle/>
        <a:p>
          <a:r>
            <a:rPr lang="es-ES" dirty="0" smtClean="0"/>
            <a:t>Recursos y actividades.</a:t>
          </a:r>
          <a:endParaRPr lang="es-ES" dirty="0"/>
        </a:p>
      </dgm:t>
    </dgm:pt>
    <dgm:pt modelId="{4E4AB4A1-5632-40BF-888E-D8CEF8178E4C}" type="parTrans" cxnId="{D00AF1DE-FD1C-443A-A435-95188346AB4B}">
      <dgm:prSet/>
      <dgm:spPr/>
      <dgm:t>
        <a:bodyPr/>
        <a:lstStyle/>
        <a:p>
          <a:endParaRPr lang="es-ES"/>
        </a:p>
      </dgm:t>
    </dgm:pt>
    <dgm:pt modelId="{7EFAE6F9-86ED-444D-AFE7-D51C2BA59730}" type="sibTrans" cxnId="{D00AF1DE-FD1C-443A-A435-95188346AB4B}">
      <dgm:prSet/>
      <dgm:spPr/>
      <dgm:t>
        <a:bodyPr/>
        <a:lstStyle/>
        <a:p>
          <a:endParaRPr lang="es-ES"/>
        </a:p>
      </dgm:t>
    </dgm:pt>
    <dgm:pt modelId="{E46D5565-77ED-4827-B0B3-6A2CBB1EF626}">
      <dgm:prSet phldrT="[Texto]"/>
      <dgm:spPr/>
      <dgm:t>
        <a:bodyPr/>
        <a:lstStyle/>
        <a:p>
          <a:r>
            <a:rPr lang="es-ES" dirty="0" smtClean="0"/>
            <a:t>Fase Alcance</a:t>
          </a:r>
          <a:endParaRPr lang="es-ES" dirty="0"/>
        </a:p>
      </dgm:t>
    </dgm:pt>
    <dgm:pt modelId="{0ACA2AD2-7E3D-4DF6-A107-52727B241427}" type="parTrans" cxnId="{C81A9A29-B744-46CF-A4EC-4715D8A12916}">
      <dgm:prSet/>
      <dgm:spPr/>
      <dgm:t>
        <a:bodyPr/>
        <a:lstStyle/>
        <a:p>
          <a:endParaRPr lang="es-ES"/>
        </a:p>
      </dgm:t>
    </dgm:pt>
    <dgm:pt modelId="{A1949310-A0ED-4858-ACE1-B00EF6328099}" type="sibTrans" cxnId="{C81A9A29-B744-46CF-A4EC-4715D8A12916}">
      <dgm:prSet/>
      <dgm:spPr/>
      <dgm:t>
        <a:bodyPr/>
        <a:lstStyle/>
        <a:p>
          <a:endParaRPr lang="es-ES"/>
        </a:p>
      </dgm:t>
    </dgm:pt>
    <dgm:pt modelId="{2867BBA0-174C-43BB-A0D3-C9EDF4DC9844}">
      <dgm:prSet phldrT="[Texto]"/>
      <dgm:spPr/>
      <dgm:t>
        <a:bodyPr/>
        <a:lstStyle/>
        <a:p>
          <a:r>
            <a:rPr lang="es-ES" dirty="0" smtClean="0"/>
            <a:t>Fase Capacitación</a:t>
          </a:r>
          <a:endParaRPr lang="es-ES" dirty="0"/>
        </a:p>
      </dgm:t>
    </dgm:pt>
    <dgm:pt modelId="{BB59DF21-BED4-4FEB-87C1-6106A66F73CB}" type="parTrans" cxnId="{338ABFE4-614C-4B89-ADC8-3B9BA6CCE2B1}">
      <dgm:prSet/>
      <dgm:spPr/>
      <dgm:t>
        <a:bodyPr/>
        <a:lstStyle/>
        <a:p>
          <a:endParaRPr lang="es-ES"/>
        </a:p>
      </dgm:t>
    </dgm:pt>
    <dgm:pt modelId="{A60FB759-90F8-4255-9D41-BD3E4713B114}" type="sibTrans" cxnId="{338ABFE4-614C-4B89-ADC8-3B9BA6CCE2B1}">
      <dgm:prSet/>
      <dgm:spPr/>
      <dgm:t>
        <a:bodyPr/>
        <a:lstStyle/>
        <a:p>
          <a:endParaRPr lang="es-ES"/>
        </a:p>
      </dgm:t>
    </dgm:pt>
    <dgm:pt modelId="{6DDAA499-DC82-4E84-8F98-ECED2410FDF2}" type="pres">
      <dgm:prSet presAssocID="{3AA02917-3E0C-4532-93DF-DEE25ED0536F}" presName="Name0" presStyleCnt="0">
        <dgm:presLayoutVars>
          <dgm:dir/>
          <dgm:animLvl val="lvl"/>
          <dgm:resizeHandles val="exact"/>
        </dgm:presLayoutVars>
      </dgm:prSet>
      <dgm:spPr/>
      <dgm:t>
        <a:bodyPr/>
        <a:lstStyle/>
        <a:p>
          <a:endParaRPr lang="es-ES"/>
        </a:p>
      </dgm:t>
    </dgm:pt>
    <dgm:pt modelId="{69257C07-A160-4B3B-A09A-61F1A423004C}" type="pres">
      <dgm:prSet presAssocID="{8A8F0032-9F74-4379-912F-EE74F55188BF}" presName="linNode" presStyleCnt="0"/>
      <dgm:spPr/>
    </dgm:pt>
    <dgm:pt modelId="{34C50AAC-C996-4D45-9B4D-0873CBC8299A}" type="pres">
      <dgm:prSet presAssocID="{8A8F0032-9F74-4379-912F-EE74F55188BF}" presName="parentText" presStyleLbl="node1" presStyleIdx="0" presStyleCnt="4">
        <dgm:presLayoutVars>
          <dgm:chMax val="1"/>
          <dgm:bulletEnabled val="1"/>
        </dgm:presLayoutVars>
      </dgm:prSet>
      <dgm:spPr/>
      <dgm:t>
        <a:bodyPr/>
        <a:lstStyle/>
        <a:p>
          <a:endParaRPr lang="es-ES"/>
        </a:p>
      </dgm:t>
    </dgm:pt>
    <dgm:pt modelId="{394257AB-A29F-4AFE-9EA2-ADD4E12A5090}" type="pres">
      <dgm:prSet presAssocID="{8A8F0032-9F74-4379-912F-EE74F55188BF}" presName="descendantText" presStyleLbl="alignAccFollowNode1" presStyleIdx="0" presStyleCnt="4">
        <dgm:presLayoutVars>
          <dgm:bulletEnabled val="1"/>
        </dgm:presLayoutVars>
      </dgm:prSet>
      <dgm:spPr/>
      <dgm:t>
        <a:bodyPr/>
        <a:lstStyle/>
        <a:p>
          <a:endParaRPr lang="es-ES"/>
        </a:p>
      </dgm:t>
    </dgm:pt>
    <dgm:pt modelId="{343F7E61-78A0-4E82-8E10-AD05C13CB999}" type="pres">
      <dgm:prSet presAssocID="{D68D3B78-73C6-4A17-8DB5-77E3070F2444}" presName="sp" presStyleCnt="0"/>
      <dgm:spPr/>
    </dgm:pt>
    <dgm:pt modelId="{BF208E41-07ED-46AB-9813-3A8045E2E365}" type="pres">
      <dgm:prSet presAssocID="{A064AE19-F048-407C-A553-528BE88902AE}" presName="linNode" presStyleCnt="0"/>
      <dgm:spPr/>
    </dgm:pt>
    <dgm:pt modelId="{6C668D44-D810-4C88-B3FB-A5604E77EBEC}" type="pres">
      <dgm:prSet presAssocID="{A064AE19-F048-407C-A553-528BE88902AE}" presName="parentText" presStyleLbl="node1" presStyleIdx="1" presStyleCnt="4">
        <dgm:presLayoutVars>
          <dgm:chMax val="1"/>
          <dgm:bulletEnabled val="1"/>
        </dgm:presLayoutVars>
      </dgm:prSet>
      <dgm:spPr/>
      <dgm:t>
        <a:bodyPr/>
        <a:lstStyle/>
        <a:p>
          <a:endParaRPr lang="es-ES"/>
        </a:p>
      </dgm:t>
    </dgm:pt>
    <dgm:pt modelId="{8BF343E4-8385-4A03-9173-7DE9712738A2}" type="pres">
      <dgm:prSet presAssocID="{A064AE19-F048-407C-A553-528BE88902AE}" presName="descendantText" presStyleLbl="alignAccFollowNode1" presStyleIdx="1" presStyleCnt="4">
        <dgm:presLayoutVars>
          <dgm:bulletEnabled val="1"/>
        </dgm:presLayoutVars>
      </dgm:prSet>
      <dgm:spPr/>
      <dgm:t>
        <a:bodyPr/>
        <a:lstStyle/>
        <a:p>
          <a:endParaRPr lang="es-ES"/>
        </a:p>
      </dgm:t>
    </dgm:pt>
    <dgm:pt modelId="{35B383BF-B029-4AF7-894F-DC33DF158748}" type="pres">
      <dgm:prSet presAssocID="{BDE19FC8-23D1-4CA2-B86E-DB5D34F1F04A}" presName="sp" presStyleCnt="0"/>
      <dgm:spPr/>
    </dgm:pt>
    <dgm:pt modelId="{37E390EC-9C42-407C-821D-AC7F8C149916}" type="pres">
      <dgm:prSet presAssocID="{FBCF278E-FCEF-4DDB-81DB-8C2E7DEBFA3D}" presName="linNode" presStyleCnt="0"/>
      <dgm:spPr/>
    </dgm:pt>
    <dgm:pt modelId="{E62E9C66-5E88-48A4-BCA1-2204EF053565}" type="pres">
      <dgm:prSet presAssocID="{FBCF278E-FCEF-4DDB-81DB-8C2E7DEBFA3D}" presName="parentText" presStyleLbl="node1" presStyleIdx="2" presStyleCnt="4">
        <dgm:presLayoutVars>
          <dgm:chMax val="1"/>
          <dgm:bulletEnabled val="1"/>
        </dgm:presLayoutVars>
      </dgm:prSet>
      <dgm:spPr/>
      <dgm:t>
        <a:bodyPr/>
        <a:lstStyle/>
        <a:p>
          <a:endParaRPr lang="es-ES"/>
        </a:p>
      </dgm:t>
    </dgm:pt>
    <dgm:pt modelId="{B28DF8BC-C21A-43AE-8C05-95DDE018AF02}" type="pres">
      <dgm:prSet presAssocID="{FBCF278E-FCEF-4DDB-81DB-8C2E7DEBFA3D}" presName="descendantText" presStyleLbl="alignAccFollowNode1" presStyleIdx="2" presStyleCnt="4">
        <dgm:presLayoutVars>
          <dgm:bulletEnabled val="1"/>
        </dgm:presLayoutVars>
      </dgm:prSet>
      <dgm:spPr/>
      <dgm:t>
        <a:bodyPr/>
        <a:lstStyle/>
        <a:p>
          <a:endParaRPr lang="es-ES"/>
        </a:p>
      </dgm:t>
    </dgm:pt>
    <dgm:pt modelId="{C5621ED7-574E-4701-BA7A-202C78274B52}" type="pres">
      <dgm:prSet presAssocID="{35EB34B8-1C26-4DE8-9093-060DD17121C6}" presName="sp" presStyleCnt="0"/>
      <dgm:spPr/>
    </dgm:pt>
    <dgm:pt modelId="{BC529E16-7C09-4404-ADE3-45BB6E18BEAB}" type="pres">
      <dgm:prSet presAssocID="{F3C05D75-3778-4733-8C91-DD1B520F95EE}" presName="linNode" presStyleCnt="0"/>
      <dgm:spPr/>
    </dgm:pt>
    <dgm:pt modelId="{76EEAC73-9B00-495A-89E1-806FD805B3A3}" type="pres">
      <dgm:prSet presAssocID="{F3C05D75-3778-4733-8C91-DD1B520F95EE}" presName="parentText" presStyleLbl="node1" presStyleIdx="3" presStyleCnt="4">
        <dgm:presLayoutVars>
          <dgm:chMax val="1"/>
          <dgm:bulletEnabled val="1"/>
        </dgm:presLayoutVars>
      </dgm:prSet>
      <dgm:spPr/>
      <dgm:t>
        <a:bodyPr/>
        <a:lstStyle/>
        <a:p>
          <a:endParaRPr lang="es-ES"/>
        </a:p>
      </dgm:t>
    </dgm:pt>
    <dgm:pt modelId="{2397EB68-3E12-47FD-A861-3E97A28ECFB4}" type="pres">
      <dgm:prSet presAssocID="{F3C05D75-3778-4733-8C91-DD1B520F95EE}" presName="descendantText" presStyleLbl="alignAccFollowNode1" presStyleIdx="3" presStyleCnt="4">
        <dgm:presLayoutVars>
          <dgm:bulletEnabled val="1"/>
        </dgm:presLayoutVars>
      </dgm:prSet>
      <dgm:spPr/>
      <dgm:t>
        <a:bodyPr/>
        <a:lstStyle/>
        <a:p>
          <a:endParaRPr lang="es-ES"/>
        </a:p>
      </dgm:t>
    </dgm:pt>
  </dgm:ptLst>
  <dgm:cxnLst>
    <dgm:cxn modelId="{C81A9A29-B744-46CF-A4EC-4715D8A12916}" srcId="{F3C05D75-3778-4733-8C91-DD1B520F95EE}" destId="{E46D5565-77ED-4827-B0B3-6A2CBB1EF626}" srcOrd="1" destOrd="0" parTransId="{0ACA2AD2-7E3D-4DF6-A107-52727B241427}" sibTransId="{A1949310-A0ED-4858-ACE1-B00EF6328099}"/>
    <dgm:cxn modelId="{F2CF172E-0A94-4EE7-A115-1793B62CC331}" type="presOf" srcId="{2867BBA0-174C-43BB-A0D3-C9EDF4DC9844}" destId="{2397EB68-3E12-47FD-A861-3E97A28ECFB4}" srcOrd="0" destOrd="2" presId="urn:microsoft.com/office/officeart/2005/8/layout/vList5"/>
    <dgm:cxn modelId="{96D4BEFA-F522-427A-A805-AD09289B0700}" type="presOf" srcId="{74C205A8-5F75-488D-A642-06D290317052}" destId="{B28DF8BC-C21A-43AE-8C05-95DDE018AF02}" srcOrd="0" destOrd="3" presId="urn:microsoft.com/office/officeart/2005/8/layout/vList5"/>
    <dgm:cxn modelId="{FFA056DC-E5BC-4931-B966-75F2D49A38D1}" srcId="{FBCF278E-FCEF-4DDB-81DB-8C2E7DEBFA3D}" destId="{84ABC778-64E9-40D2-A64B-9F1A73CE4BFE}" srcOrd="1" destOrd="0" parTransId="{F846B693-0AEE-4924-86B6-AA14E1F1D2EB}" sibTransId="{29495285-13BD-45EE-87DB-809B06E28010}"/>
    <dgm:cxn modelId="{DB1BBB31-0660-4951-95B3-F70780398080}" type="presOf" srcId="{F3C05D75-3778-4733-8C91-DD1B520F95EE}" destId="{76EEAC73-9B00-495A-89E1-806FD805B3A3}" srcOrd="0" destOrd="0" presId="urn:microsoft.com/office/officeart/2005/8/layout/vList5"/>
    <dgm:cxn modelId="{6C59E675-36EB-4AB3-8131-9D31D6365CB8}" type="presOf" srcId="{5545E923-FF69-4171-82D2-D8E8A562E375}" destId="{394257AB-A29F-4AFE-9EA2-ADD4E12A5090}" srcOrd="0" destOrd="0" presId="urn:microsoft.com/office/officeart/2005/8/layout/vList5"/>
    <dgm:cxn modelId="{7925D6E3-67D8-4D2F-8E89-F258402159E8}" srcId="{8A8F0032-9F74-4379-912F-EE74F55188BF}" destId="{5980C9DF-E6F4-49C7-B02E-05722631CCE5}" srcOrd="2" destOrd="0" parTransId="{9512E93B-09A1-419E-8628-52E547B4FFA7}" sibTransId="{69B04459-A31E-480E-8944-409740957B43}"/>
    <dgm:cxn modelId="{AD1831AE-5CDF-4B30-95FD-01008B9440BB}" type="presOf" srcId="{DA15E79B-1E76-4502-99B6-309CE57319B6}" destId="{8BF343E4-8385-4A03-9173-7DE9712738A2}" srcOrd="0" destOrd="1" presId="urn:microsoft.com/office/officeart/2005/8/layout/vList5"/>
    <dgm:cxn modelId="{A9B735F8-8C91-4D2B-AAE7-07580AE476F9}" srcId="{3AA02917-3E0C-4532-93DF-DEE25ED0536F}" destId="{F3C05D75-3778-4733-8C91-DD1B520F95EE}" srcOrd="3" destOrd="0" parTransId="{262F11D6-5CB2-40C0-8839-C81508355575}" sibTransId="{5AA46E06-863C-47DE-A294-BDDC357A7F22}"/>
    <dgm:cxn modelId="{FA14E102-EC4B-4B31-884F-1C7A885209CE}" type="presOf" srcId="{3AA02917-3E0C-4532-93DF-DEE25ED0536F}" destId="{6DDAA499-DC82-4E84-8F98-ECED2410FDF2}" srcOrd="0" destOrd="0" presId="urn:microsoft.com/office/officeart/2005/8/layout/vList5"/>
    <dgm:cxn modelId="{9A424BCB-1C44-484F-97F1-33754F0EF6B3}" srcId="{FBCF278E-FCEF-4DDB-81DB-8C2E7DEBFA3D}" destId="{3869CB78-245C-4DA4-A542-86ACAFFF8EE0}" srcOrd="0" destOrd="0" parTransId="{73C7C3B2-9CBB-4474-91A5-6A80D8987D03}" sibTransId="{767E307D-6DC4-4967-8BED-57AB3B0724B0}"/>
    <dgm:cxn modelId="{EDEDE73C-2C4E-4E20-BAC1-028B7E4EFF23}" type="presOf" srcId="{84ABC778-64E9-40D2-A64B-9F1A73CE4BFE}" destId="{B28DF8BC-C21A-43AE-8C05-95DDE018AF02}" srcOrd="0" destOrd="1" presId="urn:microsoft.com/office/officeart/2005/8/layout/vList5"/>
    <dgm:cxn modelId="{3E6BCF1D-7FFB-48EE-8972-5DC91D71AEAB}" type="presOf" srcId="{FBCF278E-FCEF-4DDB-81DB-8C2E7DEBFA3D}" destId="{E62E9C66-5E88-48A4-BCA1-2204EF053565}" srcOrd="0" destOrd="0" presId="urn:microsoft.com/office/officeart/2005/8/layout/vList5"/>
    <dgm:cxn modelId="{81B57D7F-1B29-409F-91DB-0CCDE1B09187}" type="presOf" srcId="{8A8F0032-9F74-4379-912F-EE74F55188BF}" destId="{34C50AAC-C996-4D45-9B4D-0873CBC8299A}" srcOrd="0" destOrd="0" presId="urn:microsoft.com/office/officeart/2005/8/layout/vList5"/>
    <dgm:cxn modelId="{1541A111-608F-44F8-BD06-CABBA9AEB800}" srcId="{A064AE19-F048-407C-A553-528BE88902AE}" destId="{7D728D28-F4BE-4DB2-A024-599CF1D7257D}" srcOrd="0" destOrd="0" parTransId="{D3FD4373-2F67-443D-B778-9A72C35A34D3}" sibTransId="{BE40BA91-BD88-4B20-91DA-C7872C30ED7E}"/>
    <dgm:cxn modelId="{6299555E-0EE4-4FED-AD31-19EF4DA7324B}" type="presOf" srcId="{3869CB78-245C-4DA4-A542-86ACAFFF8EE0}" destId="{B28DF8BC-C21A-43AE-8C05-95DDE018AF02}" srcOrd="0" destOrd="0" presId="urn:microsoft.com/office/officeart/2005/8/layout/vList5"/>
    <dgm:cxn modelId="{1B0C6BBA-6581-4F3E-B6D8-5DC28974179D}" type="presOf" srcId="{780728B8-F88E-41B7-932F-F40A4D3ED345}" destId="{394257AB-A29F-4AFE-9EA2-ADD4E12A5090}" srcOrd="0" destOrd="1" presId="urn:microsoft.com/office/officeart/2005/8/layout/vList5"/>
    <dgm:cxn modelId="{E928E17F-2ED9-4CBB-9C82-27D8459EFF79}" srcId="{F3C05D75-3778-4733-8C91-DD1B520F95EE}" destId="{28E3C0D8-5F79-4335-975E-AAC5F21112C7}" srcOrd="0" destOrd="0" parTransId="{B3027CB9-D57E-4D18-B575-EC981CF79854}" sibTransId="{01DC5D2C-42E7-437C-A888-F642250C79C7}"/>
    <dgm:cxn modelId="{070031EE-06ED-4E4E-82EF-A90FA3A5C2E1}" type="presOf" srcId="{5980C9DF-E6F4-49C7-B02E-05722631CCE5}" destId="{394257AB-A29F-4AFE-9EA2-ADD4E12A5090}" srcOrd="0" destOrd="2" presId="urn:microsoft.com/office/officeart/2005/8/layout/vList5"/>
    <dgm:cxn modelId="{C6A4A767-D5C3-4550-9C06-C5303E35B169}" type="presOf" srcId="{7D728D28-F4BE-4DB2-A024-599CF1D7257D}" destId="{8BF343E4-8385-4A03-9173-7DE9712738A2}" srcOrd="0" destOrd="0" presId="urn:microsoft.com/office/officeart/2005/8/layout/vList5"/>
    <dgm:cxn modelId="{F699432A-1154-48BE-AF09-3FAF79EA8956}" type="presOf" srcId="{28E3C0D8-5F79-4335-975E-AAC5F21112C7}" destId="{2397EB68-3E12-47FD-A861-3E97A28ECFB4}" srcOrd="0" destOrd="0" presId="urn:microsoft.com/office/officeart/2005/8/layout/vList5"/>
    <dgm:cxn modelId="{22BF63B0-FB4C-4D36-B3E8-4D74EF6953A9}" srcId="{3AA02917-3E0C-4532-93DF-DEE25ED0536F}" destId="{8A8F0032-9F74-4379-912F-EE74F55188BF}" srcOrd="0" destOrd="0" parTransId="{13266983-9FEE-41EE-A497-C00FDE1A38E1}" sibTransId="{D68D3B78-73C6-4A17-8DB5-77E3070F2444}"/>
    <dgm:cxn modelId="{45FAD9F5-0E69-4E55-B14E-8D968F71E285}" srcId="{8A8F0032-9F74-4379-912F-EE74F55188BF}" destId="{5545E923-FF69-4171-82D2-D8E8A562E375}" srcOrd="0" destOrd="0" parTransId="{B78504BD-53DA-4428-9210-B6429636B517}" sibTransId="{C5F4116A-23D4-4082-8772-DFC6708013B7}"/>
    <dgm:cxn modelId="{338ABFE4-614C-4B89-ADC8-3B9BA6CCE2B1}" srcId="{F3C05D75-3778-4733-8C91-DD1B520F95EE}" destId="{2867BBA0-174C-43BB-A0D3-C9EDF4DC9844}" srcOrd="2" destOrd="0" parTransId="{BB59DF21-BED4-4FEB-87C1-6106A66F73CB}" sibTransId="{A60FB759-90F8-4255-9D41-BD3E4713B114}"/>
    <dgm:cxn modelId="{ECE5ACA7-7874-47FF-860B-54595F32083F}" type="presOf" srcId="{A064AE19-F048-407C-A553-528BE88902AE}" destId="{6C668D44-D810-4C88-B3FB-A5604E77EBEC}" srcOrd="0" destOrd="0" presId="urn:microsoft.com/office/officeart/2005/8/layout/vList5"/>
    <dgm:cxn modelId="{289B16E7-9934-46C5-ABAF-120E9A8FD747}" srcId="{A064AE19-F048-407C-A553-528BE88902AE}" destId="{A7F4B2A6-B471-42AF-8A38-1F1F140FE973}" srcOrd="2" destOrd="0" parTransId="{500766F9-D473-4820-A08B-082152D1EFF0}" sibTransId="{892382C5-5A38-4F8E-A055-71EB9523507E}"/>
    <dgm:cxn modelId="{D00AF1DE-FD1C-443A-A435-95188346AB4B}" srcId="{FBCF278E-FCEF-4DDB-81DB-8C2E7DEBFA3D}" destId="{74C205A8-5F75-488D-A642-06D290317052}" srcOrd="3" destOrd="0" parTransId="{4E4AB4A1-5632-40BF-888E-D8CEF8178E4C}" sibTransId="{7EFAE6F9-86ED-444D-AFE7-D51C2BA59730}"/>
    <dgm:cxn modelId="{55B664DA-C6EB-4E8A-A008-EA00AC2D53A5}" type="presOf" srcId="{A7F4B2A6-B471-42AF-8A38-1F1F140FE973}" destId="{8BF343E4-8385-4A03-9173-7DE9712738A2}" srcOrd="0" destOrd="2" presId="urn:microsoft.com/office/officeart/2005/8/layout/vList5"/>
    <dgm:cxn modelId="{73244CBC-F7B2-4812-A458-67C5E15F6E19}" srcId="{3AA02917-3E0C-4532-93DF-DEE25ED0536F}" destId="{A064AE19-F048-407C-A553-528BE88902AE}" srcOrd="1" destOrd="0" parTransId="{B80ABE43-443D-4408-939E-673E89801725}" sibTransId="{BDE19FC8-23D1-4CA2-B86E-DB5D34F1F04A}"/>
    <dgm:cxn modelId="{43281D2C-3FC3-4C20-AFE3-1E185ECC9DA2}" srcId="{8A8F0032-9F74-4379-912F-EE74F55188BF}" destId="{780728B8-F88E-41B7-932F-F40A4D3ED345}" srcOrd="1" destOrd="0" parTransId="{29DDDD76-1F1D-4B60-97D6-5820F7335EE9}" sibTransId="{52C26CB8-C0FE-4941-9307-C02FA8E678DE}"/>
    <dgm:cxn modelId="{6080362B-641D-4E54-AB6F-FD82BA1DA6FD}" srcId="{3AA02917-3E0C-4532-93DF-DEE25ED0536F}" destId="{FBCF278E-FCEF-4DDB-81DB-8C2E7DEBFA3D}" srcOrd="2" destOrd="0" parTransId="{ADD8EC9B-94C2-4410-B0E3-B7F1887B1064}" sibTransId="{35EB34B8-1C26-4DE8-9093-060DD17121C6}"/>
    <dgm:cxn modelId="{2F932740-2011-4892-9B71-6753BFA73B5F}" srcId="{A064AE19-F048-407C-A553-528BE88902AE}" destId="{DA15E79B-1E76-4502-99B6-309CE57319B6}" srcOrd="1" destOrd="0" parTransId="{A50B6FEC-6F60-4308-96F8-04BE5DA8A9E9}" sibTransId="{03C0E602-058B-47F2-9EF6-D51375E64C98}"/>
    <dgm:cxn modelId="{E5D671D0-6ED7-4932-A45C-A66BFDCBCF69}" srcId="{FBCF278E-FCEF-4DDB-81DB-8C2E7DEBFA3D}" destId="{9D27D2B3-4C64-489A-92CE-FE61F8A7386F}" srcOrd="2" destOrd="0" parTransId="{74874267-D4F8-4BD1-9679-1F4C8397D0B6}" sibTransId="{1328D37B-6553-4CA1-81B6-1F2C2E99D1CF}"/>
    <dgm:cxn modelId="{7990356A-4DA2-4047-BD95-5497E4F3770B}" type="presOf" srcId="{E46D5565-77ED-4827-B0B3-6A2CBB1EF626}" destId="{2397EB68-3E12-47FD-A861-3E97A28ECFB4}" srcOrd="0" destOrd="1" presId="urn:microsoft.com/office/officeart/2005/8/layout/vList5"/>
    <dgm:cxn modelId="{885658E9-ED1E-41E6-B8CF-401AEBB2AB32}" type="presOf" srcId="{9D27D2B3-4C64-489A-92CE-FE61F8A7386F}" destId="{B28DF8BC-C21A-43AE-8C05-95DDE018AF02}" srcOrd="0" destOrd="2" presId="urn:microsoft.com/office/officeart/2005/8/layout/vList5"/>
    <dgm:cxn modelId="{494FBFB4-4EC5-44E3-B931-1B87EF87FB56}" type="presParOf" srcId="{6DDAA499-DC82-4E84-8F98-ECED2410FDF2}" destId="{69257C07-A160-4B3B-A09A-61F1A423004C}" srcOrd="0" destOrd="0" presId="urn:microsoft.com/office/officeart/2005/8/layout/vList5"/>
    <dgm:cxn modelId="{AE21110D-3088-4515-817C-566804D2F3E2}" type="presParOf" srcId="{69257C07-A160-4B3B-A09A-61F1A423004C}" destId="{34C50AAC-C996-4D45-9B4D-0873CBC8299A}" srcOrd="0" destOrd="0" presId="urn:microsoft.com/office/officeart/2005/8/layout/vList5"/>
    <dgm:cxn modelId="{9ABB12EB-977F-401D-9CE4-CCA0D63186DE}" type="presParOf" srcId="{69257C07-A160-4B3B-A09A-61F1A423004C}" destId="{394257AB-A29F-4AFE-9EA2-ADD4E12A5090}" srcOrd="1" destOrd="0" presId="urn:microsoft.com/office/officeart/2005/8/layout/vList5"/>
    <dgm:cxn modelId="{C02F8BFC-EF02-4340-BF84-100D89363E7B}" type="presParOf" srcId="{6DDAA499-DC82-4E84-8F98-ECED2410FDF2}" destId="{343F7E61-78A0-4E82-8E10-AD05C13CB999}" srcOrd="1" destOrd="0" presId="urn:microsoft.com/office/officeart/2005/8/layout/vList5"/>
    <dgm:cxn modelId="{2B736871-6D24-445F-A1BE-24A1AE8CFA48}" type="presParOf" srcId="{6DDAA499-DC82-4E84-8F98-ECED2410FDF2}" destId="{BF208E41-07ED-46AB-9813-3A8045E2E365}" srcOrd="2" destOrd="0" presId="urn:microsoft.com/office/officeart/2005/8/layout/vList5"/>
    <dgm:cxn modelId="{AC4FE8C0-FD49-43F2-B540-04F23124DA48}" type="presParOf" srcId="{BF208E41-07ED-46AB-9813-3A8045E2E365}" destId="{6C668D44-D810-4C88-B3FB-A5604E77EBEC}" srcOrd="0" destOrd="0" presId="urn:microsoft.com/office/officeart/2005/8/layout/vList5"/>
    <dgm:cxn modelId="{0DC1A97D-5DF5-4B72-866B-4F9F234820D1}" type="presParOf" srcId="{BF208E41-07ED-46AB-9813-3A8045E2E365}" destId="{8BF343E4-8385-4A03-9173-7DE9712738A2}" srcOrd="1" destOrd="0" presId="urn:microsoft.com/office/officeart/2005/8/layout/vList5"/>
    <dgm:cxn modelId="{9610388E-718E-436F-9CE0-2A71302EE662}" type="presParOf" srcId="{6DDAA499-DC82-4E84-8F98-ECED2410FDF2}" destId="{35B383BF-B029-4AF7-894F-DC33DF158748}" srcOrd="3" destOrd="0" presId="urn:microsoft.com/office/officeart/2005/8/layout/vList5"/>
    <dgm:cxn modelId="{9E84E28D-31C4-4726-875C-063A3AD7B033}" type="presParOf" srcId="{6DDAA499-DC82-4E84-8F98-ECED2410FDF2}" destId="{37E390EC-9C42-407C-821D-AC7F8C149916}" srcOrd="4" destOrd="0" presId="urn:microsoft.com/office/officeart/2005/8/layout/vList5"/>
    <dgm:cxn modelId="{FC3126B5-1EFC-44D5-8C81-44F1C6781EE3}" type="presParOf" srcId="{37E390EC-9C42-407C-821D-AC7F8C149916}" destId="{E62E9C66-5E88-48A4-BCA1-2204EF053565}" srcOrd="0" destOrd="0" presId="urn:microsoft.com/office/officeart/2005/8/layout/vList5"/>
    <dgm:cxn modelId="{E0A2B451-0204-4941-840D-2F9EBFD655CB}" type="presParOf" srcId="{37E390EC-9C42-407C-821D-AC7F8C149916}" destId="{B28DF8BC-C21A-43AE-8C05-95DDE018AF02}" srcOrd="1" destOrd="0" presId="urn:microsoft.com/office/officeart/2005/8/layout/vList5"/>
    <dgm:cxn modelId="{576E3CCA-60E7-48BC-B5E6-BCB5DD403D71}" type="presParOf" srcId="{6DDAA499-DC82-4E84-8F98-ECED2410FDF2}" destId="{C5621ED7-574E-4701-BA7A-202C78274B52}" srcOrd="5" destOrd="0" presId="urn:microsoft.com/office/officeart/2005/8/layout/vList5"/>
    <dgm:cxn modelId="{65A0FD8E-45C8-48AC-9AC6-D4C97E91F68B}" type="presParOf" srcId="{6DDAA499-DC82-4E84-8F98-ECED2410FDF2}" destId="{BC529E16-7C09-4404-ADE3-45BB6E18BEAB}" srcOrd="6" destOrd="0" presId="urn:microsoft.com/office/officeart/2005/8/layout/vList5"/>
    <dgm:cxn modelId="{894ADDD5-3F38-442C-A7EB-8EBB56A49830}" type="presParOf" srcId="{BC529E16-7C09-4404-ADE3-45BB6E18BEAB}" destId="{76EEAC73-9B00-495A-89E1-806FD805B3A3}" srcOrd="0" destOrd="0" presId="urn:microsoft.com/office/officeart/2005/8/layout/vList5"/>
    <dgm:cxn modelId="{B559E5E8-65DC-41D9-9A7C-8BD6A1CF7D32}" type="presParOf" srcId="{BC529E16-7C09-4404-ADE3-45BB6E18BEAB}" destId="{2397EB68-3E12-47FD-A861-3E97A28ECFB4}"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225558-A52B-45B2-A6B5-0A9350A25466}">
      <dsp:nvSpPr>
        <dsp:cNvPr id="0" name=""/>
        <dsp:cNvSpPr/>
      </dsp:nvSpPr>
      <dsp:spPr>
        <a:xfrm>
          <a:off x="0" y="3590788"/>
          <a:ext cx="6096000" cy="471289"/>
        </a:xfrm>
        <a:prstGeom prst="rect">
          <a:avLst/>
        </a:prstGeom>
        <a:gradFill rotWithShape="1">
          <a:gsLst>
            <a:gs pos="0">
              <a:schemeClr val="accent4">
                <a:tint val="60000"/>
                <a:satMod val="160000"/>
              </a:schemeClr>
            </a:gs>
            <a:gs pos="46000">
              <a:schemeClr val="accent4">
                <a:tint val="86000"/>
                <a:satMod val="160000"/>
              </a:schemeClr>
            </a:gs>
            <a:gs pos="100000">
              <a:schemeClr val="accent4">
                <a:shade val="40000"/>
                <a:satMod val="160000"/>
              </a:schemeClr>
            </a:gs>
          </a:gsLst>
          <a:path path="circle">
            <a:fillToRect l="50000" t="155000" r="50000" b="-55000"/>
          </a:path>
        </a:gradFill>
        <a:ln w="9525" cap="flat" cmpd="sng" algn="ctr">
          <a:solidFill>
            <a:schemeClr val="accent4">
              <a:satMod val="120000"/>
            </a:schemeClr>
          </a:solidFill>
          <a:prstDash val="solid"/>
        </a:ln>
        <a:effectLst>
          <a:outerShdw blurRad="50800" dist="38100" dir="14700000" algn="t" rotWithShape="0">
            <a:srgbClr val="000000">
              <a:alpha val="60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s-ES" sz="900" b="1" kern="1200" dirty="0" smtClean="0"/>
            <a:t>Evaluar</a:t>
          </a:r>
        </a:p>
        <a:p>
          <a:pPr lvl="0" algn="ctr" defTabSz="400050">
            <a:lnSpc>
              <a:spcPct val="90000"/>
            </a:lnSpc>
            <a:spcBef>
              <a:spcPct val="0"/>
            </a:spcBef>
            <a:spcAft>
              <a:spcPct val="35000"/>
            </a:spcAft>
          </a:pPr>
          <a:r>
            <a:rPr lang="es-ES" sz="900" kern="1200" dirty="0" smtClean="0"/>
            <a:t>Sistema de evaluación de la Institución</a:t>
          </a:r>
          <a:endParaRPr lang="es-ES" sz="900" kern="1200" dirty="0"/>
        </a:p>
      </dsp:txBody>
      <dsp:txXfrm>
        <a:off x="0" y="3590788"/>
        <a:ext cx="6096000" cy="471289"/>
      </dsp:txXfrm>
    </dsp:sp>
    <dsp:sp modelId="{F61AC86F-D2A8-4CB5-8B13-FAF6AC57AD22}">
      <dsp:nvSpPr>
        <dsp:cNvPr id="0" name=""/>
        <dsp:cNvSpPr/>
      </dsp:nvSpPr>
      <dsp:spPr>
        <a:xfrm rot="10800000">
          <a:off x="0" y="2873015"/>
          <a:ext cx="6096000" cy="724842"/>
        </a:xfrm>
        <a:prstGeom prst="upArrowCallout">
          <a:avLst/>
        </a:prstGeom>
        <a:gradFill rotWithShape="1">
          <a:gsLst>
            <a:gs pos="0">
              <a:schemeClr val="accent4">
                <a:tint val="60000"/>
                <a:satMod val="160000"/>
              </a:schemeClr>
            </a:gs>
            <a:gs pos="46000">
              <a:schemeClr val="accent4">
                <a:tint val="86000"/>
                <a:satMod val="160000"/>
              </a:schemeClr>
            </a:gs>
            <a:gs pos="100000">
              <a:schemeClr val="accent4">
                <a:shade val="40000"/>
                <a:satMod val="160000"/>
              </a:schemeClr>
            </a:gs>
          </a:gsLst>
          <a:path path="circle">
            <a:fillToRect l="50000" t="155000" r="50000" b="-55000"/>
          </a:path>
        </a:gradFill>
        <a:ln w="9525" cap="flat" cmpd="sng" algn="ctr">
          <a:solidFill>
            <a:schemeClr val="accent4">
              <a:satMod val="120000"/>
            </a:schemeClr>
          </a:solidFill>
          <a:prstDash val="solid"/>
        </a:ln>
        <a:effectLst>
          <a:outerShdw blurRad="50800" dist="38100" dir="14700000" algn="t" rotWithShape="0">
            <a:srgbClr val="000000">
              <a:alpha val="60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s-ES" sz="900" b="1" kern="1200" dirty="0" smtClean="0"/>
            <a:t>Inicio del curso</a:t>
          </a:r>
        </a:p>
        <a:p>
          <a:pPr lvl="0" algn="ctr" defTabSz="400050">
            <a:lnSpc>
              <a:spcPct val="90000"/>
            </a:lnSpc>
            <a:spcBef>
              <a:spcPct val="0"/>
            </a:spcBef>
            <a:spcAft>
              <a:spcPct val="35000"/>
            </a:spcAft>
          </a:pPr>
          <a:r>
            <a:rPr lang="es-ES" sz="900" kern="1200" dirty="0" smtClean="0"/>
            <a:t>Participantes</a:t>
          </a:r>
          <a:endParaRPr lang="es-ES" sz="900" kern="1200" dirty="0"/>
        </a:p>
      </dsp:txBody>
      <dsp:txXfrm rot="10800000">
        <a:off x="0" y="2873015"/>
        <a:ext cx="6096000" cy="724842"/>
      </dsp:txXfrm>
    </dsp:sp>
    <dsp:sp modelId="{615955DA-0868-4705-8349-D8906EB52EFB}">
      <dsp:nvSpPr>
        <dsp:cNvPr id="0" name=""/>
        <dsp:cNvSpPr/>
      </dsp:nvSpPr>
      <dsp:spPr>
        <a:xfrm rot="10800000">
          <a:off x="0" y="2155242"/>
          <a:ext cx="6096000" cy="724842"/>
        </a:xfrm>
        <a:prstGeom prst="upArrowCallout">
          <a:avLst/>
        </a:prstGeom>
        <a:gradFill rotWithShape="1">
          <a:gsLst>
            <a:gs pos="0">
              <a:schemeClr val="accent4">
                <a:tint val="60000"/>
                <a:satMod val="160000"/>
              </a:schemeClr>
            </a:gs>
            <a:gs pos="46000">
              <a:schemeClr val="accent4">
                <a:tint val="86000"/>
                <a:satMod val="160000"/>
              </a:schemeClr>
            </a:gs>
            <a:gs pos="100000">
              <a:schemeClr val="accent4">
                <a:shade val="40000"/>
                <a:satMod val="160000"/>
              </a:schemeClr>
            </a:gs>
          </a:gsLst>
          <a:path path="circle">
            <a:fillToRect l="50000" t="155000" r="50000" b="-55000"/>
          </a:path>
        </a:gradFill>
        <a:ln w="9525" cap="flat" cmpd="sng" algn="ctr">
          <a:solidFill>
            <a:schemeClr val="accent4">
              <a:satMod val="120000"/>
            </a:schemeClr>
          </a:solidFill>
          <a:prstDash val="solid"/>
        </a:ln>
        <a:effectLst>
          <a:outerShdw blurRad="50800" dist="38100" dir="14700000" algn="t" rotWithShape="0">
            <a:srgbClr val="000000">
              <a:alpha val="60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s-ES" sz="900" b="1" kern="1200" dirty="0" smtClean="0"/>
            <a:t>Generara Aulas virtuales</a:t>
          </a:r>
        </a:p>
        <a:p>
          <a:pPr lvl="0" algn="ctr" defTabSz="400050">
            <a:lnSpc>
              <a:spcPct val="90000"/>
            </a:lnSpc>
            <a:spcBef>
              <a:spcPct val="0"/>
            </a:spcBef>
            <a:spcAft>
              <a:spcPct val="35000"/>
            </a:spcAft>
          </a:pPr>
          <a:r>
            <a:rPr lang="es-ES" sz="900" kern="1200" dirty="0" smtClean="0"/>
            <a:t>Docentes</a:t>
          </a:r>
          <a:endParaRPr lang="es-ES" sz="900" kern="1200" dirty="0"/>
        </a:p>
      </dsp:txBody>
      <dsp:txXfrm rot="10800000">
        <a:off x="0" y="2155242"/>
        <a:ext cx="6096000" cy="724842"/>
      </dsp:txXfrm>
    </dsp:sp>
    <dsp:sp modelId="{D7BBAF49-555B-4896-8D71-8596D7E3A6E3}">
      <dsp:nvSpPr>
        <dsp:cNvPr id="0" name=""/>
        <dsp:cNvSpPr/>
      </dsp:nvSpPr>
      <dsp:spPr>
        <a:xfrm rot="10800000">
          <a:off x="0" y="1437468"/>
          <a:ext cx="6096000" cy="724842"/>
        </a:xfrm>
        <a:prstGeom prst="upArrowCallout">
          <a:avLst/>
        </a:prstGeom>
        <a:gradFill rotWithShape="1">
          <a:gsLst>
            <a:gs pos="0">
              <a:schemeClr val="accent4">
                <a:tint val="60000"/>
                <a:satMod val="160000"/>
              </a:schemeClr>
            </a:gs>
            <a:gs pos="46000">
              <a:schemeClr val="accent4">
                <a:tint val="86000"/>
                <a:satMod val="160000"/>
              </a:schemeClr>
            </a:gs>
            <a:gs pos="100000">
              <a:schemeClr val="accent4">
                <a:shade val="40000"/>
                <a:satMod val="160000"/>
              </a:schemeClr>
            </a:gs>
          </a:gsLst>
          <a:path path="circle">
            <a:fillToRect l="50000" t="155000" r="50000" b="-55000"/>
          </a:path>
        </a:gradFill>
        <a:ln w="9525" cap="flat" cmpd="sng" algn="ctr">
          <a:solidFill>
            <a:schemeClr val="accent4">
              <a:satMod val="120000"/>
            </a:schemeClr>
          </a:solidFill>
          <a:prstDash val="solid"/>
        </a:ln>
        <a:effectLst>
          <a:outerShdw blurRad="50800" dist="38100" dir="14700000" algn="t" rotWithShape="0">
            <a:srgbClr val="000000">
              <a:alpha val="60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s-ES" sz="900" b="1" kern="1200" dirty="0" smtClean="0"/>
            <a:t>Crear Aulas virtuales</a:t>
          </a:r>
          <a:endParaRPr lang="es-ES" sz="900" b="1" kern="1200" dirty="0"/>
        </a:p>
      </dsp:txBody>
      <dsp:txXfrm>
        <a:off x="0" y="1437468"/>
        <a:ext cx="6096000" cy="254419"/>
      </dsp:txXfrm>
    </dsp:sp>
    <dsp:sp modelId="{C53F80E8-DF02-46AE-80CC-11F2CFAA5215}">
      <dsp:nvSpPr>
        <dsp:cNvPr id="0" name=""/>
        <dsp:cNvSpPr/>
      </dsp:nvSpPr>
      <dsp:spPr>
        <a:xfrm>
          <a:off x="0" y="1691888"/>
          <a:ext cx="6096000" cy="216727"/>
        </a:xfrm>
        <a:prstGeom prst="rect">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s-ES" sz="1300" kern="1200" dirty="0" smtClean="0"/>
            <a:t>Tutores</a:t>
          </a:r>
          <a:endParaRPr lang="es-ES" sz="1300" kern="1200" dirty="0"/>
        </a:p>
      </dsp:txBody>
      <dsp:txXfrm>
        <a:off x="0" y="1691888"/>
        <a:ext cx="6096000" cy="216727"/>
      </dsp:txXfrm>
    </dsp:sp>
    <dsp:sp modelId="{D6A25F6A-5361-4891-95E4-3DB9368135FE}">
      <dsp:nvSpPr>
        <dsp:cNvPr id="0" name=""/>
        <dsp:cNvSpPr/>
      </dsp:nvSpPr>
      <dsp:spPr>
        <a:xfrm rot="10800000">
          <a:off x="0" y="719695"/>
          <a:ext cx="6096000" cy="724842"/>
        </a:xfrm>
        <a:prstGeom prst="upArrowCallout">
          <a:avLst/>
        </a:prstGeom>
        <a:gradFill rotWithShape="1">
          <a:gsLst>
            <a:gs pos="0">
              <a:schemeClr val="accent4">
                <a:tint val="60000"/>
                <a:satMod val="160000"/>
              </a:schemeClr>
            </a:gs>
            <a:gs pos="46000">
              <a:schemeClr val="accent4">
                <a:tint val="86000"/>
                <a:satMod val="160000"/>
              </a:schemeClr>
            </a:gs>
            <a:gs pos="100000">
              <a:schemeClr val="accent4">
                <a:shade val="40000"/>
                <a:satMod val="160000"/>
              </a:schemeClr>
            </a:gs>
          </a:gsLst>
          <a:path path="circle">
            <a:fillToRect l="50000" t="155000" r="50000" b="-55000"/>
          </a:path>
        </a:gradFill>
        <a:ln w="9525" cap="flat" cmpd="sng" algn="ctr">
          <a:solidFill>
            <a:schemeClr val="accent4">
              <a:satMod val="120000"/>
            </a:schemeClr>
          </a:solidFill>
          <a:prstDash val="solid"/>
        </a:ln>
        <a:effectLst>
          <a:outerShdw blurRad="50800" dist="38100" dir="14700000" algn="t" rotWithShape="0">
            <a:srgbClr val="000000">
              <a:alpha val="60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s-ES" sz="900" b="1" kern="1200" dirty="0" smtClean="0"/>
            <a:t>Selección de tutores</a:t>
          </a:r>
          <a:endParaRPr lang="es-ES" sz="900" b="1" kern="1200" dirty="0"/>
        </a:p>
      </dsp:txBody>
      <dsp:txXfrm>
        <a:off x="0" y="719695"/>
        <a:ext cx="6096000" cy="254419"/>
      </dsp:txXfrm>
    </dsp:sp>
    <dsp:sp modelId="{170E404C-6FE6-47C4-934E-7F72A5F8CBD3}">
      <dsp:nvSpPr>
        <dsp:cNvPr id="0" name=""/>
        <dsp:cNvSpPr/>
      </dsp:nvSpPr>
      <dsp:spPr>
        <a:xfrm>
          <a:off x="0" y="967401"/>
          <a:ext cx="6096000" cy="216727"/>
        </a:xfrm>
        <a:prstGeom prst="rect">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s-ES" sz="1300" kern="1200" dirty="0" smtClean="0"/>
            <a:t>SETEPED</a:t>
          </a:r>
          <a:endParaRPr lang="es-ES" sz="1300" kern="1200" dirty="0"/>
        </a:p>
      </dsp:txBody>
      <dsp:txXfrm>
        <a:off x="0" y="967401"/>
        <a:ext cx="6096000" cy="216727"/>
      </dsp:txXfrm>
    </dsp:sp>
    <dsp:sp modelId="{D2476D38-75C1-4258-94DF-CBCF3CF5F5B7}">
      <dsp:nvSpPr>
        <dsp:cNvPr id="0" name=""/>
        <dsp:cNvSpPr/>
      </dsp:nvSpPr>
      <dsp:spPr>
        <a:xfrm rot="10800000">
          <a:off x="0" y="1922"/>
          <a:ext cx="6096000" cy="724842"/>
        </a:xfrm>
        <a:prstGeom prst="upArrowCallout">
          <a:avLst/>
        </a:prstGeom>
        <a:gradFill rotWithShape="1">
          <a:gsLst>
            <a:gs pos="0">
              <a:schemeClr val="accent4">
                <a:tint val="60000"/>
                <a:satMod val="160000"/>
              </a:schemeClr>
            </a:gs>
            <a:gs pos="46000">
              <a:schemeClr val="accent4">
                <a:tint val="86000"/>
                <a:satMod val="160000"/>
              </a:schemeClr>
            </a:gs>
            <a:gs pos="100000">
              <a:schemeClr val="accent4">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4"/>
          </a:contourClr>
        </a:sp3d>
      </dsp:spPr>
      <dsp:style>
        <a:lnRef idx="0">
          <a:schemeClr val="accent4"/>
        </a:lnRef>
        <a:fillRef idx="3">
          <a:schemeClr val="accent4"/>
        </a:fillRef>
        <a:effectRef idx="3">
          <a:schemeClr val="accent4"/>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s-ES" sz="900" b="1" kern="1200" dirty="0" smtClean="0"/>
            <a:t>Lanzamiento del proyecto</a:t>
          </a:r>
          <a:endParaRPr lang="es-ES" sz="900" b="1" kern="1200" dirty="0"/>
        </a:p>
      </dsp:txBody>
      <dsp:txXfrm>
        <a:off x="0" y="1922"/>
        <a:ext cx="6096000" cy="254419"/>
      </dsp:txXfrm>
    </dsp:sp>
    <dsp:sp modelId="{F58357D4-DB13-4BE0-9C6D-A7F68DA78125}">
      <dsp:nvSpPr>
        <dsp:cNvPr id="0" name=""/>
        <dsp:cNvSpPr/>
      </dsp:nvSpPr>
      <dsp:spPr>
        <a:xfrm>
          <a:off x="0" y="261686"/>
          <a:ext cx="3047999" cy="216727"/>
        </a:xfrm>
        <a:prstGeom prst="rect">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s-ES" sz="1300" kern="1200" dirty="0" smtClean="0"/>
            <a:t>SETEPED</a:t>
          </a:r>
          <a:endParaRPr lang="es-ES" sz="1300" kern="1200" dirty="0"/>
        </a:p>
      </dsp:txBody>
      <dsp:txXfrm>
        <a:off x="0" y="261686"/>
        <a:ext cx="3047999" cy="216727"/>
      </dsp:txXfrm>
    </dsp:sp>
    <dsp:sp modelId="{4D9CA656-BDB7-4509-A617-B8F6EC14AE21}">
      <dsp:nvSpPr>
        <dsp:cNvPr id="0" name=""/>
        <dsp:cNvSpPr/>
      </dsp:nvSpPr>
      <dsp:spPr>
        <a:xfrm>
          <a:off x="3048000" y="256342"/>
          <a:ext cx="3047999" cy="216727"/>
        </a:xfrm>
        <a:prstGeom prst="rect">
          <a:avLst/>
        </a:prstGeom>
        <a:solidFill>
          <a:schemeClr val="lt1">
            <a:alpha val="90000"/>
            <a:tint val="40000"/>
            <a:hueOff val="0"/>
            <a:satOff val="0"/>
            <a:lumOff val="0"/>
            <a:alphaOff val="0"/>
          </a:schemeClr>
        </a:solidFill>
        <a:ln w="25400" cap="flat" cmpd="sng" algn="ctr">
          <a:solidFill>
            <a:schemeClr val="accent6">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s-ES" sz="1300" kern="1200" dirty="0" smtClean="0"/>
            <a:t>Autoridades</a:t>
          </a:r>
          <a:endParaRPr lang="es-ES" sz="1300" kern="1200" dirty="0"/>
        </a:p>
      </dsp:txBody>
      <dsp:txXfrm>
        <a:off x="3048000" y="256342"/>
        <a:ext cx="3047999" cy="21672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4257AB-A29F-4AFE-9EA2-ADD4E12A5090}">
      <dsp:nvSpPr>
        <dsp:cNvPr id="0" name=""/>
        <dsp:cNvSpPr/>
      </dsp:nvSpPr>
      <dsp:spPr>
        <a:xfrm rot="5400000">
          <a:off x="3753961" y="-1459537"/>
          <a:ext cx="782637" cy="390144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Imágenes</a:t>
          </a:r>
          <a:endParaRPr lang="es-ES" sz="1000" kern="1200" dirty="0"/>
        </a:p>
        <a:p>
          <a:pPr marL="57150" lvl="1" indent="-57150" algn="l" defTabSz="444500">
            <a:lnSpc>
              <a:spcPct val="90000"/>
            </a:lnSpc>
            <a:spcBef>
              <a:spcPct val="0"/>
            </a:spcBef>
            <a:spcAft>
              <a:spcPct val="15000"/>
            </a:spcAft>
            <a:buChar char="••"/>
          </a:pPr>
          <a:r>
            <a:rPr lang="es-ES" sz="1000" kern="1200" dirty="0" smtClean="0"/>
            <a:t>Audio</a:t>
          </a:r>
          <a:endParaRPr lang="es-ES" sz="1000" kern="1200" dirty="0"/>
        </a:p>
        <a:p>
          <a:pPr marL="57150" lvl="1" indent="-57150" algn="l" defTabSz="444500">
            <a:lnSpc>
              <a:spcPct val="90000"/>
            </a:lnSpc>
            <a:spcBef>
              <a:spcPct val="0"/>
            </a:spcBef>
            <a:spcAft>
              <a:spcPct val="15000"/>
            </a:spcAft>
            <a:buChar char="••"/>
          </a:pPr>
          <a:r>
            <a:rPr lang="es-ES" sz="1000" kern="1200" dirty="0" smtClean="0"/>
            <a:t>Video</a:t>
          </a:r>
          <a:endParaRPr lang="es-ES" sz="1000" kern="1200" dirty="0"/>
        </a:p>
      </dsp:txBody>
      <dsp:txXfrm rot="5400000">
        <a:off x="3753961" y="-1459537"/>
        <a:ext cx="782637" cy="3901440"/>
      </dsp:txXfrm>
    </dsp:sp>
    <dsp:sp modelId="{34C50AAC-C996-4D45-9B4D-0873CBC8299A}">
      <dsp:nvSpPr>
        <dsp:cNvPr id="0" name=""/>
        <dsp:cNvSpPr/>
      </dsp:nvSpPr>
      <dsp:spPr>
        <a:xfrm>
          <a:off x="0" y="2033"/>
          <a:ext cx="2194560" cy="9782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ES" sz="1900" kern="1200" dirty="0" smtClean="0"/>
            <a:t>MULTIMEDIA</a:t>
          </a:r>
          <a:endParaRPr lang="es-ES" sz="1900" kern="1200" dirty="0"/>
        </a:p>
      </dsp:txBody>
      <dsp:txXfrm>
        <a:off x="0" y="2033"/>
        <a:ext cx="2194560" cy="978296"/>
      </dsp:txXfrm>
    </dsp:sp>
    <dsp:sp modelId="{8BF343E4-8385-4A03-9173-7DE9712738A2}">
      <dsp:nvSpPr>
        <dsp:cNvPr id="0" name=""/>
        <dsp:cNvSpPr/>
      </dsp:nvSpPr>
      <dsp:spPr>
        <a:xfrm rot="5400000">
          <a:off x="3753961" y="-432325"/>
          <a:ext cx="782637" cy="390144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Utilización de herramientas virtuales</a:t>
          </a:r>
          <a:endParaRPr lang="es-ES" sz="1000" kern="1200" dirty="0"/>
        </a:p>
        <a:p>
          <a:pPr marL="57150" lvl="1" indent="-57150" algn="l" defTabSz="444500">
            <a:lnSpc>
              <a:spcPct val="90000"/>
            </a:lnSpc>
            <a:spcBef>
              <a:spcPct val="0"/>
            </a:spcBef>
            <a:spcAft>
              <a:spcPct val="15000"/>
            </a:spcAft>
            <a:buChar char="••"/>
          </a:pPr>
          <a:r>
            <a:rPr lang="es-ES" sz="1000" kern="1200" dirty="0" smtClean="0"/>
            <a:t>Utilización de elementos de E-</a:t>
          </a:r>
          <a:r>
            <a:rPr lang="es-ES" sz="1000" kern="1200" dirty="0" err="1" smtClean="0"/>
            <a:t>learning</a:t>
          </a:r>
          <a:r>
            <a:rPr lang="es-ES" sz="1000" kern="1200" dirty="0" smtClean="0"/>
            <a:t>.</a:t>
          </a:r>
          <a:endParaRPr lang="es-ES" sz="1000" kern="1200" dirty="0"/>
        </a:p>
        <a:p>
          <a:pPr marL="57150" lvl="1" indent="-57150" algn="l" defTabSz="444500">
            <a:lnSpc>
              <a:spcPct val="90000"/>
            </a:lnSpc>
            <a:spcBef>
              <a:spcPct val="0"/>
            </a:spcBef>
            <a:spcAft>
              <a:spcPct val="15000"/>
            </a:spcAft>
            <a:buChar char="••"/>
          </a:pPr>
          <a:r>
            <a:rPr lang="es-ES" sz="1000" kern="1200" dirty="0" smtClean="0"/>
            <a:t>Construcción del conocimiento.</a:t>
          </a:r>
          <a:endParaRPr lang="es-ES" sz="1000" kern="1200" dirty="0"/>
        </a:p>
      </dsp:txBody>
      <dsp:txXfrm rot="5400000">
        <a:off x="3753961" y="-432325"/>
        <a:ext cx="782637" cy="3901440"/>
      </dsp:txXfrm>
    </dsp:sp>
    <dsp:sp modelId="{6C668D44-D810-4C88-B3FB-A5604E77EBEC}">
      <dsp:nvSpPr>
        <dsp:cNvPr id="0" name=""/>
        <dsp:cNvSpPr/>
      </dsp:nvSpPr>
      <dsp:spPr>
        <a:xfrm>
          <a:off x="0" y="1029245"/>
          <a:ext cx="2194560" cy="9782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ES" sz="1900" kern="1200" dirty="0" smtClean="0"/>
            <a:t>Actividades</a:t>
          </a:r>
          <a:endParaRPr lang="es-ES" sz="1900" kern="1200" dirty="0"/>
        </a:p>
      </dsp:txBody>
      <dsp:txXfrm>
        <a:off x="0" y="1029245"/>
        <a:ext cx="2194560" cy="978296"/>
      </dsp:txXfrm>
    </dsp:sp>
    <dsp:sp modelId="{B28DF8BC-C21A-43AE-8C05-95DDE018AF02}">
      <dsp:nvSpPr>
        <dsp:cNvPr id="0" name=""/>
        <dsp:cNvSpPr/>
      </dsp:nvSpPr>
      <dsp:spPr>
        <a:xfrm rot="5400000">
          <a:off x="3753961" y="594885"/>
          <a:ext cx="782637" cy="390144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Plataforma </a:t>
          </a:r>
          <a:r>
            <a:rPr lang="es-ES" sz="1000" kern="1200" dirty="0" err="1" smtClean="0"/>
            <a:t>Moodle</a:t>
          </a:r>
          <a:endParaRPr lang="es-ES" sz="1000" kern="1200" dirty="0"/>
        </a:p>
        <a:p>
          <a:pPr marL="57150" lvl="1" indent="-57150" algn="l" defTabSz="444500">
            <a:lnSpc>
              <a:spcPct val="90000"/>
            </a:lnSpc>
            <a:spcBef>
              <a:spcPct val="0"/>
            </a:spcBef>
            <a:spcAft>
              <a:spcPct val="15000"/>
            </a:spcAft>
            <a:buChar char="••"/>
          </a:pPr>
          <a:r>
            <a:rPr lang="es-ES" sz="1000" kern="1200" dirty="0" smtClean="0"/>
            <a:t>Manejo de aulas virtuales</a:t>
          </a:r>
          <a:endParaRPr lang="es-ES" sz="1000" kern="1200" dirty="0"/>
        </a:p>
        <a:p>
          <a:pPr marL="57150" lvl="1" indent="-57150" algn="l" defTabSz="444500">
            <a:lnSpc>
              <a:spcPct val="90000"/>
            </a:lnSpc>
            <a:spcBef>
              <a:spcPct val="0"/>
            </a:spcBef>
            <a:spcAft>
              <a:spcPct val="15000"/>
            </a:spcAft>
            <a:buChar char="••"/>
          </a:pPr>
          <a:r>
            <a:rPr lang="es-ES" sz="1000" kern="1200" dirty="0" smtClean="0"/>
            <a:t>Creación de aulas virtuales</a:t>
          </a:r>
          <a:endParaRPr lang="es-ES" sz="1000" kern="1200" dirty="0"/>
        </a:p>
        <a:p>
          <a:pPr marL="57150" lvl="1" indent="-57150" algn="l" defTabSz="444500">
            <a:lnSpc>
              <a:spcPct val="90000"/>
            </a:lnSpc>
            <a:spcBef>
              <a:spcPct val="0"/>
            </a:spcBef>
            <a:spcAft>
              <a:spcPct val="15000"/>
            </a:spcAft>
            <a:buChar char="••"/>
          </a:pPr>
          <a:r>
            <a:rPr lang="es-ES" sz="1000" kern="1200" dirty="0" smtClean="0"/>
            <a:t>Recursos y actividades.</a:t>
          </a:r>
          <a:endParaRPr lang="es-ES" sz="1000" kern="1200" dirty="0"/>
        </a:p>
      </dsp:txBody>
      <dsp:txXfrm rot="5400000">
        <a:off x="3753961" y="594885"/>
        <a:ext cx="782637" cy="3901440"/>
      </dsp:txXfrm>
    </dsp:sp>
    <dsp:sp modelId="{E62E9C66-5E88-48A4-BCA1-2204EF053565}">
      <dsp:nvSpPr>
        <dsp:cNvPr id="0" name=""/>
        <dsp:cNvSpPr/>
      </dsp:nvSpPr>
      <dsp:spPr>
        <a:xfrm>
          <a:off x="0" y="2056457"/>
          <a:ext cx="2194560" cy="9782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ES" sz="1900" kern="1200" dirty="0" smtClean="0"/>
            <a:t>Entornos virtuales de aprendizaje</a:t>
          </a:r>
          <a:endParaRPr lang="es-ES" sz="1900" kern="1200" dirty="0"/>
        </a:p>
      </dsp:txBody>
      <dsp:txXfrm>
        <a:off x="0" y="2056457"/>
        <a:ext cx="2194560" cy="978296"/>
      </dsp:txXfrm>
    </dsp:sp>
    <dsp:sp modelId="{2397EB68-3E12-47FD-A861-3E97A28ECFB4}">
      <dsp:nvSpPr>
        <dsp:cNvPr id="0" name=""/>
        <dsp:cNvSpPr/>
      </dsp:nvSpPr>
      <dsp:spPr>
        <a:xfrm rot="5400000">
          <a:off x="3753961" y="1622097"/>
          <a:ext cx="782637" cy="390144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19050" rIns="38100" bIns="19050" numCol="1" spcCol="1270" anchor="ctr" anchorCtr="0">
          <a:noAutofit/>
        </a:bodyPr>
        <a:lstStyle/>
        <a:p>
          <a:pPr marL="57150" lvl="1" indent="-57150" algn="l" defTabSz="444500">
            <a:lnSpc>
              <a:spcPct val="90000"/>
            </a:lnSpc>
            <a:spcBef>
              <a:spcPct val="0"/>
            </a:spcBef>
            <a:spcAft>
              <a:spcPct val="15000"/>
            </a:spcAft>
            <a:buChar char="••"/>
          </a:pPr>
          <a:r>
            <a:rPr lang="es-ES" sz="1000" kern="1200" dirty="0" smtClean="0"/>
            <a:t>Fase Presencia</a:t>
          </a:r>
          <a:endParaRPr lang="es-ES" sz="1000" kern="1200" dirty="0"/>
        </a:p>
        <a:p>
          <a:pPr marL="57150" lvl="1" indent="-57150" algn="l" defTabSz="444500">
            <a:lnSpc>
              <a:spcPct val="90000"/>
            </a:lnSpc>
            <a:spcBef>
              <a:spcPct val="0"/>
            </a:spcBef>
            <a:spcAft>
              <a:spcPct val="15000"/>
            </a:spcAft>
            <a:buChar char="••"/>
          </a:pPr>
          <a:r>
            <a:rPr lang="es-ES" sz="1000" kern="1200" dirty="0" smtClean="0"/>
            <a:t>Fase Alcance</a:t>
          </a:r>
          <a:endParaRPr lang="es-ES" sz="1000" kern="1200" dirty="0"/>
        </a:p>
        <a:p>
          <a:pPr marL="57150" lvl="1" indent="-57150" algn="l" defTabSz="444500">
            <a:lnSpc>
              <a:spcPct val="90000"/>
            </a:lnSpc>
            <a:spcBef>
              <a:spcPct val="0"/>
            </a:spcBef>
            <a:spcAft>
              <a:spcPct val="15000"/>
            </a:spcAft>
            <a:buChar char="••"/>
          </a:pPr>
          <a:r>
            <a:rPr lang="es-ES" sz="1000" kern="1200" dirty="0" smtClean="0"/>
            <a:t>Fase Capacitación</a:t>
          </a:r>
          <a:endParaRPr lang="es-ES" sz="1000" kern="1200" dirty="0"/>
        </a:p>
      </dsp:txBody>
      <dsp:txXfrm rot="5400000">
        <a:off x="3753961" y="1622097"/>
        <a:ext cx="782637" cy="3901440"/>
      </dsp:txXfrm>
    </dsp:sp>
    <dsp:sp modelId="{76EEAC73-9B00-495A-89E1-806FD805B3A3}">
      <dsp:nvSpPr>
        <dsp:cNvPr id="0" name=""/>
        <dsp:cNvSpPr/>
      </dsp:nvSpPr>
      <dsp:spPr>
        <a:xfrm>
          <a:off x="0" y="3083669"/>
          <a:ext cx="2194560" cy="9782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s-ES" sz="1900" kern="1200" dirty="0" smtClean="0"/>
            <a:t>Metodología PACIE </a:t>
          </a:r>
          <a:endParaRPr lang="es-ES" sz="1900" kern="1200" dirty="0"/>
        </a:p>
      </dsp:txBody>
      <dsp:txXfrm>
        <a:off x="0" y="3083669"/>
        <a:ext cx="2194560" cy="97829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797E40-13C6-40D1-9AAA-3B4EC77B5FCF}" type="datetimeFigureOut">
              <a:rPr lang="es-ES" smtClean="0"/>
              <a:pPr/>
              <a:t>27/10/2009</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A8E713-0AEB-44B5-9726-9E0E5BEC4E09}"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9349D4E2-AE3D-4DFE-B360-EEE28D3EE277}" type="datetimeFigureOut">
              <a:rPr lang="es-ES" smtClean="0"/>
              <a:pPr/>
              <a:t>27/10/2009</a:t>
            </a:fld>
            <a:endParaRPr lang="es-ES" dirty="0"/>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dirty="0"/>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2C8F309-68E5-4335-8574-7C1BFACB30BF}"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349D4E2-AE3D-4DFE-B360-EEE28D3EE277}" type="datetimeFigureOut">
              <a:rPr lang="es-ES" smtClean="0"/>
              <a:pPr/>
              <a:t>27/10/2009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2C8F309-68E5-4335-8574-7C1BFACB30BF}"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349D4E2-AE3D-4DFE-B360-EEE28D3EE277}" type="datetimeFigureOut">
              <a:rPr lang="es-ES" smtClean="0"/>
              <a:pPr/>
              <a:t>27/10/2009</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2C8F309-68E5-4335-8574-7C1BFACB30BF}"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9349D4E2-AE3D-4DFE-B360-EEE28D3EE277}" type="datetimeFigureOut">
              <a:rPr lang="es-ES" smtClean="0"/>
              <a:pPr/>
              <a:t>27/10/2009</a:t>
            </a:fld>
            <a:endParaRPr lang="es-ES" dirty="0"/>
          </a:p>
        </p:txBody>
      </p:sp>
      <p:sp>
        <p:nvSpPr>
          <p:cNvPr id="5" name="4 Marcador de pie de página"/>
          <p:cNvSpPr>
            <a:spLocks noGrp="1"/>
          </p:cNvSpPr>
          <p:nvPr>
            <p:ph type="ftr" sz="quarter" idx="11"/>
          </p:nvPr>
        </p:nvSpPr>
        <p:spPr>
          <a:xfrm>
            <a:off x="457200" y="6480969"/>
            <a:ext cx="4260056" cy="300831"/>
          </a:xfrm>
        </p:spPr>
        <p:txBody>
          <a:bodyPr/>
          <a:lstStyle/>
          <a:p>
            <a:endParaRPr lang="es-ES" dirty="0"/>
          </a:p>
        </p:txBody>
      </p:sp>
      <p:sp>
        <p:nvSpPr>
          <p:cNvPr id="6" name="5 Marcador de número de diapositiva"/>
          <p:cNvSpPr>
            <a:spLocks noGrp="1"/>
          </p:cNvSpPr>
          <p:nvPr>
            <p:ph type="sldNum" sz="quarter" idx="12"/>
          </p:nvPr>
        </p:nvSpPr>
        <p:spPr/>
        <p:txBody>
          <a:bodyPr/>
          <a:lstStyle/>
          <a:p>
            <a:fld id="{A2C8F309-68E5-4335-8574-7C1BFACB30BF}"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3 Marcador de fecha"/>
          <p:cNvSpPr>
            <a:spLocks noGrp="1"/>
          </p:cNvSpPr>
          <p:nvPr>
            <p:ph type="dt" sz="half" idx="10"/>
          </p:nvPr>
        </p:nvSpPr>
        <p:spPr>
          <a:xfrm>
            <a:off x="6955632" y="6477000"/>
            <a:ext cx="2133600" cy="304800"/>
          </a:xfrm>
        </p:spPr>
        <p:txBody>
          <a:bodyPr/>
          <a:lstStyle/>
          <a:p>
            <a:fld id="{9349D4E2-AE3D-4DFE-B360-EEE28D3EE277}" type="datetimeFigureOut">
              <a:rPr lang="es-ES" smtClean="0"/>
              <a:pPr/>
              <a:t>27/10/2009</a:t>
            </a:fld>
            <a:endParaRPr lang="es-ES" dirty="0"/>
          </a:p>
        </p:txBody>
      </p:sp>
      <p:sp>
        <p:nvSpPr>
          <p:cNvPr id="5" name="4 Marcador de pie de página"/>
          <p:cNvSpPr>
            <a:spLocks noGrp="1"/>
          </p:cNvSpPr>
          <p:nvPr>
            <p:ph type="ftr" sz="quarter" idx="11"/>
          </p:nvPr>
        </p:nvSpPr>
        <p:spPr>
          <a:xfrm>
            <a:off x="2619376" y="6480969"/>
            <a:ext cx="4260056" cy="300831"/>
          </a:xfrm>
        </p:spPr>
        <p:txBody>
          <a:bodyPr/>
          <a:lstStyle/>
          <a:p>
            <a:endParaRPr lang="es-ES" dirty="0"/>
          </a:p>
        </p:txBody>
      </p:sp>
      <p:sp>
        <p:nvSpPr>
          <p:cNvPr id="6" name="5 Marcador de número de diapositiva"/>
          <p:cNvSpPr>
            <a:spLocks noGrp="1"/>
          </p:cNvSpPr>
          <p:nvPr>
            <p:ph type="sldNum" sz="quarter" idx="12"/>
          </p:nvPr>
        </p:nvSpPr>
        <p:spPr>
          <a:xfrm>
            <a:off x="8451056" y="809624"/>
            <a:ext cx="502920" cy="300831"/>
          </a:xfrm>
        </p:spPr>
        <p:txBody>
          <a:bodyPr/>
          <a:lstStyle/>
          <a:p>
            <a:fld id="{A2C8F309-68E5-4335-8574-7C1BFACB30BF}" type="slidenum">
              <a:rPr lang="es-ES" smtClean="0"/>
              <a:pPr/>
              <a:t>‹Nº›</a:t>
            </a:fld>
            <a:endParaRPr lang="es-ES" dirty="0"/>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9349D4E2-AE3D-4DFE-B360-EEE28D3EE277}" type="datetimeFigureOut">
              <a:rPr lang="es-ES" smtClean="0"/>
              <a:pPr/>
              <a:t>27/10/2009</a:t>
            </a:fld>
            <a:endParaRPr lang="es-ES" dirty="0"/>
          </a:p>
        </p:txBody>
      </p:sp>
      <p:sp>
        <p:nvSpPr>
          <p:cNvPr id="6" name="5 Marcador de pie de página"/>
          <p:cNvSpPr>
            <a:spLocks noGrp="1"/>
          </p:cNvSpPr>
          <p:nvPr>
            <p:ph type="ftr" sz="quarter" idx="11"/>
          </p:nvPr>
        </p:nvSpPr>
        <p:spPr>
          <a:xfrm>
            <a:off x="457200" y="6480969"/>
            <a:ext cx="4260056" cy="301752"/>
          </a:xfrm>
        </p:spPr>
        <p:txBody>
          <a:bodyPr/>
          <a:lstStyle/>
          <a:p>
            <a:endParaRPr lang="es-ES" dirty="0"/>
          </a:p>
        </p:txBody>
      </p:sp>
      <p:sp>
        <p:nvSpPr>
          <p:cNvPr id="7" name="6 Marcador de número de diapositiva"/>
          <p:cNvSpPr>
            <a:spLocks noGrp="1"/>
          </p:cNvSpPr>
          <p:nvPr>
            <p:ph type="sldNum" sz="quarter" idx="12"/>
          </p:nvPr>
        </p:nvSpPr>
        <p:spPr>
          <a:xfrm>
            <a:off x="7589520" y="6480969"/>
            <a:ext cx="502920" cy="301752"/>
          </a:xfrm>
        </p:spPr>
        <p:txBody>
          <a:bodyPr/>
          <a:lstStyle/>
          <a:p>
            <a:fld id="{A2C8F309-68E5-4335-8574-7C1BFACB30BF}"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9349D4E2-AE3D-4DFE-B360-EEE28D3EE277}" type="datetimeFigureOut">
              <a:rPr lang="es-ES" smtClean="0"/>
              <a:pPr/>
              <a:t>27/10/2009</a:t>
            </a:fld>
            <a:endParaRPr lang="es-ES" dirty="0"/>
          </a:p>
        </p:txBody>
      </p:sp>
      <p:sp>
        <p:nvSpPr>
          <p:cNvPr id="8" name="7 Marcador de pie de página"/>
          <p:cNvSpPr>
            <a:spLocks noGrp="1"/>
          </p:cNvSpPr>
          <p:nvPr>
            <p:ph type="ftr" sz="quarter" idx="11"/>
          </p:nvPr>
        </p:nvSpPr>
        <p:spPr>
          <a:xfrm>
            <a:off x="457200" y="6480969"/>
            <a:ext cx="4261104" cy="301752"/>
          </a:xfrm>
        </p:spPr>
        <p:txBody>
          <a:bodyPr/>
          <a:lstStyle/>
          <a:p>
            <a:endParaRPr lang="es-ES" dirty="0"/>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A2C8F309-68E5-4335-8574-7C1BFACB30BF}"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349D4E2-AE3D-4DFE-B360-EEE28D3EE277}" type="datetimeFigureOut">
              <a:rPr lang="es-ES" smtClean="0"/>
              <a:pPr/>
              <a:t>27/10/2009</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A2C8F309-68E5-4335-8574-7C1BFACB30BF}"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9349D4E2-AE3D-4DFE-B360-EEE28D3EE277}" type="datetimeFigureOut">
              <a:rPr lang="es-ES" smtClean="0"/>
              <a:pPr/>
              <a:t>27/10/2009</a:t>
            </a:fld>
            <a:endParaRPr lang="es-ES" dirty="0"/>
          </a:p>
        </p:txBody>
      </p:sp>
      <p:sp>
        <p:nvSpPr>
          <p:cNvPr id="3" name="2 Marcador de pie de página"/>
          <p:cNvSpPr>
            <a:spLocks noGrp="1"/>
          </p:cNvSpPr>
          <p:nvPr>
            <p:ph type="ftr" sz="quarter" idx="11"/>
          </p:nvPr>
        </p:nvSpPr>
        <p:spPr>
          <a:xfrm>
            <a:off x="457200" y="6481890"/>
            <a:ext cx="4260056" cy="300831"/>
          </a:xfrm>
        </p:spPr>
        <p:txBody>
          <a:bodyPr/>
          <a:lstStyle/>
          <a:p>
            <a:endParaRPr lang="es-ES" dirty="0"/>
          </a:p>
        </p:txBody>
      </p:sp>
      <p:sp>
        <p:nvSpPr>
          <p:cNvPr id="4" name="3 Marcador de número de diapositiva"/>
          <p:cNvSpPr>
            <a:spLocks noGrp="1"/>
          </p:cNvSpPr>
          <p:nvPr>
            <p:ph type="sldNum" sz="quarter" idx="12"/>
          </p:nvPr>
        </p:nvSpPr>
        <p:spPr>
          <a:xfrm>
            <a:off x="7589520" y="6480969"/>
            <a:ext cx="502920" cy="301752"/>
          </a:xfrm>
        </p:spPr>
        <p:txBody>
          <a:bodyPr/>
          <a:lstStyle/>
          <a:p>
            <a:fld id="{A2C8F309-68E5-4335-8574-7C1BFACB30BF}"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9349D4E2-AE3D-4DFE-B360-EEE28D3EE277}" type="datetimeFigureOut">
              <a:rPr lang="es-ES" smtClean="0"/>
              <a:pPr/>
              <a:t>27/10/2009</a:t>
            </a:fld>
            <a:endParaRPr lang="es-ES" dirty="0"/>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dirty="0"/>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A2C8F309-68E5-4335-8574-7C1BFACB30BF}"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9349D4E2-AE3D-4DFE-B360-EEE28D3EE277}" type="datetimeFigureOut">
              <a:rPr lang="es-ES" smtClean="0"/>
              <a:pPr/>
              <a:t>27/10/2009</a:t>
            </a:fld>
            <a:endParaRPr lang="es-ES" dirty="0"/>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dirty="0"/>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A2C8F309-68E5-4335-8574-7C1BFACB30BF}"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349D4E2-AE3D-4DFE-B360-EEE28D3EE277}" type="datetimeFigureOut">
              <a:rPr lang="es-ES" smtClean="0"/>
              <a:pPr/>
              <a:t>27/10/2009</a:t>
            </a:fld>
            <a:endParaRPr lang="es-ES" dirty="0"/>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dirty="0"/>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2C8F309-68E5-4335-8574-7C1BFACB30BF}"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wmf"/><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www.slideshare.net/mariaisabel2/fase-planificacin?src=related_normal&amp;rel=666662" TargetMode="External"/><Relationship Id="rId2" Type="http://schemas.openxmlformats.org/officeDocument/2006/relationships/hyperlink" Target="http://www.dcyc.ipn.mx/dcyc/quesonlastics.aspx" TargetMode="External"/><Relationship Id="rId1" Type="http://schemas.openxmlformats.org/officeDocument/2006/relationships/slideLayout" Target="../slideLayouts/slideLayout1.xml"/><Relationship Id="rId5" Type="http://schemas.openxmlformats.org/officeDocument/2006/relationships/image" Target="../media/image2.wmf"/><Relationship Id="rId4" Type="http://schemas.openxmlformats.org/officeDocument/2006/relationships/hyperlink" Target="http://search.alot.com/web?pr=frnt&amp;camp_id=820&amp;conf_id=50&amp;src_id=11113&amp;tb_version=2.5.4.461&amp;install_time=2009-09-27T23:21:00+0000&amp;client_id=30BA9EE001CA3FF3002DE4E6&amp;q=Modelos+institucionales&amp;page=5"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000">
              <a:schemeClr val="bg2">
                <a:shade val="48000"/>
                <a:satMod val="230000"/>
              </a:schemeClr>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28596" y="2143116"/>
            <a:ext cx="8062912" cy="3464736"/>
          </a:xfrm>
        </p:spPr>
        <p:style>
          <a:lnRef idx="1">
            <a:schemeClr val="accent4"/>
          </a:lnRef>
          <a:fillRef idx="2">
            <a:schemeClr val="accent4"/>
          </a:fillRef>
          <a:effectRef idx="1">
            <a:schemeClr val="accent4"/>
          </a:effectRef>
          <a:fontRef idx="minor">
            <a:schemeClr val="dk1"/>
          </a:fontRef>
        </p:style>
        <p:txBody>
          <a:bodyPr/>
          <a:lstStyle/>
          <a:p>
            <a:pPr algn="ctr"/>
            <a:r>
              <a:rPr lang="es-ES" b="1" i="1" dirty="0" smtClean="0">
                <a:solidFill>
                  <a:schemeClr val="accent6"/>
                </a:solidFill>
              </a:rPr>
              <a:t>Fase de Planificación</a:t>
            </a:r>
          </a:p>
          <a:p>
            <a:pPr algn="ctr"/>
            <a:r>
              <a:rPr lang="es-ES" sz="2400" b="1" i="1" dirty="0" smtClean="0">
                <a:solidFill>
                  <a:srgbClr val="FFFF00"/>
                </a:solidFill>
              </a:rPr>
              <a:t>Herramientas para la Educación del futuro</a:t>
            </a:r>
          </a:p>
          <a:p>
            <a:pPr algn="ctr"/>
            <a:endParaRPr lang="es-ES" sz="2400" b="1" i="1" dirty="0" smtClean="0">
              <a:solidFill>
                <a:srgbClr val="FFFF00"/>
              </a:solidFill>
            </a:endParaRPr>
          </a:p>
          <a:p>
            <a:pPr algn="ctr"/>
            <a:r>
              <a:rPr lang="es-ES" sz="2400" b="1" i="1" dirty="0" smtClean="0">
                <a:solidFill>
                  <a:schemeClr val="accent6">
                    <a:lumMod val="75000"/>
                  </a:schemeClr>
                </a:solidFill>
              </a:rPr>
              <a:t>“Preparándonos para para la nueva era” </a:t>
            </a:r>
          </a:p>
          <a:p>
            <a:pPr algn="ctr"/>
            <a:endParaRPr lang="es-ES" b="1" i="1" dirty="0" smtClean="0">
              <a:solidFill>
                <a:srgbClr val="FFFF00"/>
              </a:solidFill>
            </a:endParaRPr>
          </a:p>
          <a:p>
            <a:pPr algn="ctr"/>
            <a:endParaRPr lang="es-ES" b="1" i="1" dirty="0" smtClean="0">
              <a:solidFill>
                <a:srgbClr val="FFFF00"/>
              </a:solidFill>
            </a:endParaRPr>
          </a:p>
          <a:p>
            <a:pPr algn="ctr"/>
            <a:endParaRPr lang="es-ES" b="1" i="1" dirty="0" smtClean="0">
              <a:solidFill>
                <a:srgbClr val="FFFF00"/>
              </a:solidFill>
            </a:endParaRPr>
          </a:p>
          <a:p>
            <a:endParaRPr lang="es-ES" dirty="0"/>
          </a:p>
        </p:txBody>
      </p:sp>
      <p:sp>
        <p:nvSpPr>
          <p:cNvPr id="5" name="4 Rectángulo"/>
          <p:cNvSpPr/>
          <p:nvPr/>
        </p:nvSpPr>
        <p:spPr>
          <a:xfrm>
            <a:off x="357158" y="2428868"/>
            <a:ext cx="1143008" cy="646331"/>
          </a:xfrm>
          <a:prstGeom prst="rect">
            <a:avLst/>
          </a:prstGeom>
          <a:solidFill>
            <a:schemeClr val="tx2">
              <a:lumMod val="40000"/>
              <a:lumOff val="60000"/>
            </a:schemeClr>
          </a:solidFill>
          <a:effectLst>
            <a:glow rad="101600">
              <a:schemeClr val="accent5">
                <a:satMod val="175000"/>
                <a:alpha val="40000"/>
              </a:schemeClr>
            </a:glow>
          </a:effectLst>
          <a:scene3d>
            <a:camera prst="isometricOffAxis2Top"/>
            <a:lightRig rig="threePt" dir="t"/>
          </a:scene3d>
        </p:spPr>
        <p:txBody>
          <a:bodyPr wrap="square" lIns="91440" tIns="45720" rIns="91440" bIns="45720">
            <a:spAutoFit/>
          </a:bodyPr>
          <a:lstStyle/>
          <a:p>
            <a:pPr algn="ctr"/>
            <a:r>
              <a:rPr lang="es-ES" sz="3600" b="1" i="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HEF</a:t>
            </a:r>
          </a:p>
        </p:txBody>
      </p:sp>
      <p:sp>
        <p:nvSpPr>
          <p:cNvPr id="2" name="1 Título"/>
          <p:cNvSpPr>
            <a:spLocks noGrp="1"/>
          </p:cNvSpPr>
          <p:nvPr>
            <p:ph type="ctrTitle"/>
          </p:nvPr>
        </p:nvSpPr>
        <p:spPr>
          <a:xfrm>
            <a:off x="500034" y="0"/>
            <a:ext cx="7958166" cy="2133600"/>
          </a:xfrm>
        </p:spPr>
        <p:txBody>
          <a:bodyPr>
            <a:noAutofit/>
          </a:bodyPr>
          <a:lstStyle/>
          <a:p>
            <a:r>
              <a:rPr lang="es-ES" sz="3600" dirty="0" smtClean="0"/>
              <a:t>Programa de capacitación docente para el uso de las TIC en la ESPOCH</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42976" y="1857364"/>
            <a:ext cx="6858048" cy="3000396"/>
          </a:xfrm>
        </p:spPr>
        <p:style>
          <a:lnRef idx="1">
            <a:schemeClr val="accent4"/>
          </a:lnRef>
          <a:fillRef idx="2">
            <a:schemeClr val="accent4"/>
          </a:fillRef>
          <a:effectRef idx="1">
            <a:schemeClr val="accent4"/>
          </a:effectRef>
          <a:fontRef idx="minor">
            <a:schemeClr val="dk1"/>
          </a:fontRef>
        </p:style>
        <p:txBody>
          <a:bodyPr/>
          <a:lstStyle/>
          <a:p>
            <a:pPr algn="just"/>
            <a:endParaRPr lang="es-ES" b="1" i="1" dirty="0" smtClean="0">
              <a:solidFill>
                <a:srgbClr val="FFFF00"/>
              </a:solidFill>
            </a:endParaRPr>
          </a:p>
          <a:p>
            <a:pPr lvl="1" algn="just">
              <a:buClrTx/>
              <a:buSzPct val="128000"/>
              <a:buFont typeface="Wingdings" pitchFamily="2" charset="2"/>
              <a:buChar char="v"/>
            </a:pPr>
            <a:r>
              <a:rPr lang="es-ES" sz="1600" b="1" i="1" dirty="0" smtClean="0">
                <a:solidFill>
                  <a:schemeClr val="tx1"/>
                </a:solidFill>
              </a:rPr>
              <a:t>La habilidad  en el manejo del sistema E-</a:t>
            </a:r>
            <a:r>
              <a:rPr lang="es-ES" sz="1600" b="1" i="1" dirty="0" err="1" smtClean="0">
                <a:solidFill>
                  <a:schemeClr val="tx1"/>
                </a:solidFill>
              </a:rPr>
              <a:t>learning</a:t>
            </a:r>
            <a:r>
              <a:rPr lang="es-ES" sz="1600" b="1" i="1" dirty="0" smtClean="0">
                <a:solidFill>
                  <a:schemeClr val="tx1"/>
                </a:solidFill>
              </a:rPr>
              <a:t>.</a:t>
            </a:r>
          </a:p>
          <a:p>
            <a:pPr lvl="1" algn="just">
              <a:buClrTx/>
              <a:buSzPct val="128000"/>
              <a:buFont typeface="Wingdings" pitchFamily="2" charset="2"/>
              <a:buChar char="v"/>
            </a:pPr>
            <a:r>
              <a:rPr lang="es-ES" sz="1600" b="1" i="1" dirty="0" err="1" smtClean="0">
                <a:solidFill>
                  <a:schemeClr val="tx1"/>
                </a:solidFill>
              </a:rPr>
              <a:t>er</a:t>
            </a:r>
            <a:r>
              <a:rPr lang="es-ES" sz="1600" b="1" i="1" dirty="0" smtClean="0">
                <a:solidFill>
                  <a:schemeClr val="tx1"/>
                </a:solidFill>
              </a:rPr>
              <a:t> capaz de  programar  el diseño curricular en la    plataforma institucional.</a:t>
            </a:r>
          </a:p>
          <a:p>
            <a:pPr lvl="1" algn="just">
              <a:buClrTx/>
              <a:buSzPct val="128000"/>
              <a:buFont typeface="Wingdings" pitchFamily="2" charset="2"/>
              <a:buChar char="v"/>
            </a:pPr>
            <a:r>
              <a:rPr lang="es-ES" sz="1600" b="1" i="1" dirty="0" smtClean="0">
                <a:solidFill>
                  <a:schemeClr val="tx1"/>
                </a:solidFill>
              </a:rPr>
              <a:t>Tener unidad colaborativa con sus colegas.</a:t>
            </a:r>
          </a:p>
          <a:p>
            <a:pPr lvl="1" algn="just">
              <a:buClrTx/>
              <a:buSzPct val="128000"/>
              <a:buFont typeface="Wingdings" pitchFamily="2" charset="2"/>
              <a:buChar char="v"/>
            </a:pPr>
            <a:r>
              <a:rPr lang="es-ES" sz="1600" b="1" i="1" dirty="0" smtClean="0">
                <a:solidFill>
                  <a:schemeClr val="tx1"/>
                </a:solidFill>
              </a:rPr>
              <a:t>Manejar en forma elocuente los métodos tecnopedagógicos para la interacción (docente –estudiante)</a:t>
            </a:r>
          </a:p>
          <a:p>
            <a:pPr algn="ctr"/>
            <a:endParaRPr lang="es-ES" b="1" i="1" dirty="0" smtClean="0">
              <a:solidFill>
                <a:srgbClr val="FFFF00"/>
              </a:solidFill>
            </a:endParaRPr>
          </a:p>
          <a:p>
            <a:pPr algn="ctr"/>
            <a:endParaRPr lang="es-ES" b="1" i="1" dirty="0" smtClean="0">
              <a:solidFill>
                <a:srgbClr val="FFFF00"/>
              </a:solidFill>
            </a:endParaRPr>
          </a:p>
          <a:p>
            <a:endParaRPr lang="es-ES" dirty="0"/>
          </a:p>
        </p:txBody>
      </p:sp>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Competencias del docente</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85720" y="1714488"/>
            <a:ext cx="8643998" cy="5286412"/>
          </a:xfrm>
        </p:spPr>
        <p:style>
          <a:lnRef idx="1">
            <a:schemeClr val="accent4"/>
          </a:lnRef>
          <a:fillRef idx="2">
            <a:schemeClr val="accent4"/>
          </a:fillRef>
          <a:effectRef idx="1">
            <a:schemeClr val="accent4"/>
          </a:effectRef>
          <a:fontRef idx="minor">
            <a:schemeClr val="dk1"/>
          </a:fontRef>
        </p:style>
        <p:txBody>
          <a:bodyPr numCol="2">
            <a:normAutofit/>
          </a:bodyPr>
          <a:lstStyle/>
          <a:p>
            <a:pPr algn="ctr"/>
            <a:endParaRPr lang="es-ES" b="1" i="1" dirty="0" smtClean="0">
              <a:solidFill>
                <a:srgbClr val="FFFF00"/>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ctr"/>
            <a:endParaRPr lang="es-ES" sz="1600" b="1" i="1" dirty="0" smtClean="0">
              <a:solidFill>
                <a:schemeClr val="tx1"/>
              </a:solidFill>
            </a:endParaRPr>
          </a:p>
          <a:p>
            <a:pPr algn="just"/>
            <a:endParaRPr lang="es-ES" sz="1600" b="1" i="1" dirty="0" smtClean="0">
              <a:solidFill>
                <a:schemeClr val="tx1"/>
              </a:solidFill>
            </a:endParaRPr>
          </a:p>
          <a:p>
            <a:pPr algn="just"/>
            <a:endParaRPr lang="es-ES" sz="1600" b="1" i="1" dirty="0" smtClean="0">
              <a:solidFill>
                <a:schemeClr val="tx1"/>
              </a:solidFill>
            </a:endParaRPr>
          </a:p>
          <a:p>
            <a:pPr algn="just"/>
            <a:endParaRPr lang="es-ES" sz="1600" b="1" i="1" dirty="0" smtClean="0">
              <a:solidFill>
                <a:schemeClr val="tx1"/>
              </a:solidFill>
            </a:endParaRPr>
          </a:p>
          <a:p>
            <a:pPr algn="just"/>
            <a:r>
              <a:rPr lang="es-ES" sz="1600" b="1" i="1" dirty="0" smtClean="0">
                <a:solidFill>
                  <a:schemeClr val="tx1"/>
                </a:solidFill>
              </a:rPr>
              <a:t>Cuando Hablamos de sistemas y estructuras nos referimos  la forma de obtener recursos humanos y materiales, así como los órganos de ejecución y control de cómo es la educación, la tecnología y la pedagogías. Es por esto que entramos a un plan de  capacitación docente de la ESPOCH para el uso de las </a:t>
            </a:r>
            <a:r>
              <a:rPr lang="es-ES" sz="1600" b="1" i="1" dirty="0" err="1" smtClean="0">
                <a:solidFill>
                  <a:schemeClr val="tx1"/>
                </a:solidFill>
              </a:rPr>
              <a:t>TIC´s</a:t>
            </a:r>
            <a:r>
              <a:rPr lang="es-ES" sz="1600" b="1" i="1" dirty="0" smtClean="0">
                <a:solidFill>
                  <a:schemeClr val="tx1"/>
                </a:solidFill>
              </a:rPr>
              <a:t>. La institución también expresa su modelo a través de los valores vigentes de su comunidad, las formas de tomar decisiones y de ejecutarlas. Es por eso que los modelos de educación debe estar interrelacionado con los modelos tecnológicos que permiten mejorar la interrelación sin descuidar los modelos de la pedagogía, que son los que nos enseñan la metodología de enseñanza.  </a:t>
            </a:r>
            <a:endParaRPr lang="es-ES" b="1" i="1" dirty="0" smtClean="0">
              <a:solidFill>
                <a:srgbClr val="FFFF00"/>
              </a:solidFill>
            </a:endParaRPr>
          </a:p>
        </p:txBody>
      </p:sp>
      <p:sp>
        <p:nvSpPr>
          <p:cNvPr id="2" name="1 Título"/>
          <p:cNvSpPr>
            <a:spLocks noGrp="1"/>
          </p:cNvSpPr>
          <p:nvPr>
            <p:ph type="ctrTitle"/>
          </p:nvPr>
        </p:nvSpPr>
        <p:spPr>
          <a:xfrm>
            <a:off x="500034" y="428604"/>
            <a:ext cx="7958166" cy="928694"/>
          </a:xfrm>
        </p:spPr>
        <p:txBody>
          <a:bodyPr>
            <a:noAutofit/>
          </a:bodyPr>
          <a:lstStyle/>
          <a:p>
            <a:pPr algn="ctr"/>
            <a:r>
              <a:rPr lang="es-ES" sz="3600" dirty="0" smtClean="0"/>
              <a:t>Modelo Institucional</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pic>
        <p:nvPicPr>
          <p:cNvPr id="14" name="Picture 2"/>
          <p:cNvPicPr>
            <a:picLocks noChangeAspect="1" noChangeArrowheads="1"/>
          </p:cNvPicPr>
          <p:nvPr/>
        </p:nvPicPr>
        <p:blipFill>
          <a:blip r:embed="rId3" cstate="print"/>
          <a:srcRect/>
          <a:stretch>
            <a:fillRect/>
          </a:stretch>
        </p:blipFill>
        <p:spPr bwMode="auto">
          <a:xfrm>
            <a:off x="500034" y="3214686"/>
            <a:ext cx="3571900" cy="21431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Situación Actual A</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graphicFrame>
        <p:nvGraphicFramePr>
          <p:cNvPr id="9" name="8 Tabla"/>
          <p:cNvGraphicFramePr>
            <a:graphicFrameLocks noGrp="1"/>
          </p:cNvGraphicFramePr>
          <p:nvPr/>
        </p:nvGraphicFramePr>
        <p:xfrm>
          <a:off x="1571604" y="2357430"/>
          <a:ext cx="7000923" cy="3214704"/>
        </p:xfrm>
        <a:graphic>
          <a:graphicData uri="http://schemas.openxmlformats.org/drawingml/2006/table">
            <a:tbl>
              <a:tblPr/>
              <a:tblGrid>
                <a:gridCol w="1607694"/>
                <a:gridCol w="582509"/>
                <a:gridCol w="555469"/>
                <a:gridCol w="565513"/>
                <a:gridCol w="812731"/>
                <a:gridCol w="812731"/>
                <a:gridCol w="2064276"/>
              </a:tblGrid>
              <a:tr h="217946">
                <a:tc rowSpan="2">
                  <a:txBody>
                    <a:bodyPr/>
                    <a:lstStyle/>
                    <a:p>
                      <a:pPr algn="ctr">
                        <a:lnSpc>
                          <a:spcPct val="115000"/>
                        </a:lnSpc>
                        <a:spcAft>
                          <a:spcPts val="0"/>
                        </a:spcAft>
                      </a:pPr>
                      <a:r>
                        <a:rPr lang="es-ES" sz="800" b="1">
                          <a:solidFill>
                            <a:srgbClr val="FF0000"/>
                          </a:solidFill>
                          <a:latin typeface="Times New Roman"/>
                          <a:ea typeface="Calibri"/>
                          <a:cs typeface="Times New Roman"/>
                        </a:rPr>
                        <a:t>FACULTAD O UNIDAD</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ES" sz="800" b="1">
                          <a:solidFill>
                            <a:srgbClr val="FF0000"/>
                          </a:solidFill>
                          <a:latin typeface="Times New Roman"/>
                          <a:ea typeface="Calibri"/>
                          <a:cs typeface="Times New Roman"/>
                        </a:rPr>
                        <a:t>PROFESORES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nSpc>
                          <a:spcPct val="115000"/>
                        </a:lnSpc>
                        <a:spcAft>
                          <a:spcPts val="0"/>
                        </a:spcAft>
                      </a:pPr>
                      <a:r>
                        <a:rPr lang="es-ES" sz="800" b="1">
                          <a:solidFill>
                            <a:srgbClr val="FF0000"/>
                          </a:solidFill>
                          <a:latin typeface="Times New Roman"/>
                          <a:ea typeface="Calibri"/>
                          <a:cs typeface="Times New Roman"/>
                        </a:rPr>
                        <a:t>SALA DE COMPUTO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rowSpan="2">
                  <a:txBody>
                    <a:bodyPr/>
                    <a:lstStyle/>
                    <a:p>
                      <a:pPr algn="ctr">
                        <a:lnSpc>
                          <a:spcPct val="115000"/>
                        </a:lnSpc>
                        <a:spcAft>
                          <a:spcPts val="0"/>
                        </a:spcAft>
                      </a:pPr>
                      <a:r>
                        <a:rPr lang="es-ES" sz="800">
                          <a:solidFill>
                            <a:srgbClr val="FF0000"/>
                          </a:solidFill>
                          <a:latin typeface="Times New Roman"/>
                          <a:ea typeface="Calibri"/>
                          <a:cs typeface="Times New Roman"/>
                        </a:rPr>
                        <a:t>FUENTE DE INFROPMACIÓN</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vMerge="1">
                  <a:txBody>
                    <a:bodyPr/>
                    <a:lstStyle/>
                    <a:p>
                      <a:endParaRPr lang="es-ES"/>
                    </a:p>
                  </a:txBody>
                  <a:tcPr/>
                </a:tc>
                <a:tc>
                  <a:txBody>
                    <a:bodyPr/>
                    <a:lstStyle/>
                    <a:p>
                      <a:pPr>
                        <a:lnSpc>
                          <a:spcPct val="115000"/>
                        </a:lnSpc>
                        <a:spcAft>
                          <a:spcPts val="0"/>
                        </a:spcAft>
                      </a:pPr>
                      <a:r>
                        <a:rPr lang="es-ES" sz="800" b="1">
                          <a:solidFill>
                            <a:srgbClr val="FF0000"/>
                          </a:solidFill>
                          <a:latin typeface="Times New Roman"/>
                          <a:ea typeface="Calibri"/>
                          <a:cs typeface="Times New Roman"/>
                        </a:rPr>
                        <a:t>NOMB.</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CONT.</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COLB.</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SALAS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INTERNET</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r>
              <a:tr h="217946">
                <a:tc>
                  <a:txBody>
                    <a:bodyPr/>
                    <a:lstStyle/>
                    <a:p>
                      <a:pPr>
                        <a:lnSpc>
                          <a:spcPct val="115000"/>
                        </a:lnSpc>
                        <a:spcAft>
                          <a:spcPts val="0"/>
                        </a:spcAft>
                      </a:pPr>
                      <a:r>
                        <a:rPr lang="es-ES" sz="800">
                          <a:latin typeface="Times New Roman"/>
                          <a:ea typeface="Calibri"/>
                          <a:cs typeface="Times New Roman"/>
                        </a:rPr>
                        <a:t>Recursos Naturales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38</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11</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2</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42</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Ing. Eduardo Muñoz, Ing. Franklin Cuadrado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Ciencias Pecuarias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38</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10</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9</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2</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31</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Ing. José Pazmiño, Ing. Víctor Miranda</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Ciencias </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46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37</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4</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4</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40</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De. Edmundo Caluña, Ing. Roger Miguez</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Informática y Electrónica</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52</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34</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19</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19</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249</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Dr. Romeo Rodríguez</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Ingeniería Mecánica</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67</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82</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Ing. Geovanny Novillo, Ing. Roberto Morales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Administración  de Empresas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67</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114</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7</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60</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Lcda. Carmen Asqui, Ing. Ítalo Veloz</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Salud Pública</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40</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75</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7</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26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Lcda. Alexandra Aberos, Ing Carlos ANdrade</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Escuela de Postgrado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3</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Padrón Electoral de la APOCH</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Escuela de Lenguas </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12</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19</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Tlga. Mónica Mejía , Ing. Marcelo Allauca</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946">
                <a:tc>
                  <a:txBody>
                    <a:bodyPr/>
                    <a:lstStyle/>
                    <a:p>
                      <a:pPr>
                        <a:lnSpc>
                          <a:spcPct val="115000"/>
                        </a:lnSpc>
                        <a:spcAft>
                          <a:spcPts val="0"/>
                        </a:spcAft>
                      </a:pPr>
                      <a:r>
                        <a:rPr lang="es-ES" sz="800">
                          <a:latin typeface="Times New Roman"/>
                          <a:ea typeface="Calibri"/>
                          <a:cs typeface="Times New Roman"/>
                        </a:rPr>
                        <a:t>Educación Física</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5</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1</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a:latin typeface="Times New Roman"/>
                          <a:ea typeface="Calibri"/>
                          <a:cs typeface="Times New Roman"/>
                        </a:rPr>
                        <a:t>Padrón Electoral de la APOCH</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676">
                <a:tc>
                  <a:txBody>
                    <a:bodyPr/>
                    <a:lstStyle/>
                    <a:p>
                      <a:pPr algn="ctr">
                        <a:lnSpc>
                          <a:spcPct val="115000"/>
                        </a:lnSpc>
                        <a:spcAft>
                          <a:spcPts val="0"/>
                        </a:spcAft>
                      </a:pPr>
                      <a:r>
                        <a:rPr lang="es-ES" sz="800" b="1">
                          <a:solidFill>
                            <a:srgbClr val="FF0000"/>
                          </a:solidFill>
                          <a:latin typeface="Times New Roman"/>
                          <a:ea typeface="Calibri"/>
                          <a:cs typeface="Times New Roman"/>
                        </a:rPr>
                        <a:t>TOTAL</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338</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336</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55</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800" b="1">
                          <a:solidFill>
                            <a:srgbClr val="FF0000"/>
                          </a:solidFill>
                          <a:latin typeface="Times New Roman"/>
                          <a:ea typeface="Calibri"/>
                          <a:cs typeface="Times New Roman"/>
                        </a:rPr>
                        <a:t>43</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b="1">
                          <a:solidFill>
                            <a:srgbClr val="FF0000"/>
                          </a:solidFill>
                          <a:latin typeface="Calibri"/>
                          <a:ea typeface="Calibri"/>
                          <a:cs typeface="Times New Roman"/>
                        </a:rPr>
                        <a:t>530</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endParaRPr lang="es-ES" sz="8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99676">
                <a:tc>
                  <a:txBody>
                    <a:bodyPr/>
                    <a:lstStyle/>
                    <a:p>
                      <a:pPr algn="ctr">
                        <a:lnSpc>
                          <a:spcPct val="115000"/>
                        </a:lnSpc>
                        <a:spcAft>
                          <a:spcPts val="0"/>
                        </a:spcAft>
                      </a:pPr>
                      <a:r>
                        <a:rPr lang="es-ES" sz="800" b="1">
                          <a:solidFill>
                            <a:srgbClr val="FF0000"/>
                          </a:solidFill>
                          <a:latin typeface="Times New Roman"/>
                          <a:ea typeface="Calibri"/>
                          <a:cs typeface="Times New Roman"/>
                        </a:rPr>
                        <a:t>TOTAL DOCENTES</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ES" sz="800" b="1">
                          <a:solidFill>
                            <a:srgbClr val="FF0000"/>
                          </a:solidFill>
                          <a:latin typeface="Times New Roman"/>
                          <a:ea typeface="Calibri"/>
                          <a:cs typeface="Times New Roman"/>
                        </a:rPr>
                        <a:t>759</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nSpc>
                          <a:spcPct val="115000"/>
                        </a:lnSpc>
                        <a:spcAft>
                          <a:spcPts val="0"/>
                        </a:spcAft>
                      </a:pP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v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3200" dirty="0" smtClean="0"/>
              <a:t>Situación Actual B </a:t>
            </a:r>
            <a:endParaRPr lang="es-ES" sz="3200" dirty="0"/>
          </a:p>
        </p:txBody>
      </p:sp>
      <p:sp>
        <p:nvSpPr>
          <p:cNvPr id="11" name="10 Marcador de contenido"/>
          <p:cNvSpPr>
            <a:spLocks noGrp="1"/>
          </p:cNvSpPr>
          <p:nvPr>
            <p:ph idx="1"/>
          </p:nvPr>
        </p:nvSpPr>
        <p:spPr>
          <a:xfrm>
            <a:off x="785786" y="1928802"/>
            <a:ext cx="7400948" cy="617498"/>
          </a:xfrm>
        </p:spPr>
        <p:txBody>
          <a:bodyPr>
            <a:normAutofit/>
          </a:bodyPr>
          <a:lstStyle/>
          <a:p>
            <a:pPr algn="ctr"/>
            <a:r>
              <a:rPr lang="es-ES" sz="2000" b="1" i="1" dirty="0" smtClean="0">
                <a:solidFill>
                  <a:schemeClr val="accent6"/>
                </a:solidFill>
              </a:rPr>
              <a:t>Porcentaje de conocimientos informáticos</a:t>
            </a:r>
            <a:endParaRPr lang="es-ES" sz="2000" b="1" i="1" dirty="0">
              <a:solidFill>
                <a:schemeClr val="accent6"/>
              </a:solidFill>
            </a:endParaRPr>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graphicFrame>
        <p:nvGraphicFramePr>
          <p:cNvPr id="7" name="6 Tabla"/>
          <p:cNvGraphicFramePr>
            <a:graphicFrameLocks noGrp="1"/>
          </p:cNvGraphicFramePr>
          <p:nvPr/>
        </p:nvGraphicFramePr>
        <p:xfrm>
          <a:off x="1500166" y="2857496"/>
          <a:ext cx="5488940" cy="963930"/>
        </p:xfrm>
        <a:graphic>
          <a:graphicData uri="http://schemas.openxmlformats.org/drawingml/2006/table">
            <a:tbl>
              <a:tblPr/>
              <a:tblGrid>
                <a:gridCol w="1372235"/>
                <a:gridCol w="1372235"/>
                <a:gridCol w="1372235"/>
                <a:gridCol w="1372235"/>
              </a:tblGrid>
              <a:tr h="0">
                <a:tc>
                  <a:txBody>
                    <a:bodyPr/>
                    <a:lstStyle/>
                    <a:p>
                      <a:pPr>
                        <a:lnSpc>
                          <a:spcPct val="115000"/>
                        </a:lnSpc>
                        <a:spcAft>
                          <a:spcPts val="0"/>
                        </a:spcAft>
                      </a:pPr>
                      <a:r>
                        <a:rPr lang="es-ES" sz="1100" b="1" dirty="0">
                          <a:latin typeface="Calibri"/>
                          <a:ea typeface="Calibri"/>
                          <a:cs typeface="Times New Roman"/>
                        </a:rPr>
                        <a:t>NÚMERO</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b="1" dirty="0">
                          <a:latin typeface="Calibri"/>
                          <a:ea typeface="Calibri"/>
                          <a:cs typeface="Times New Roman"/>
                        </a:rPr>
                        <a:t>NIVEL </a:t>
                      </a:r>
                      <a:endParaRPr lang="es-E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b="1">
                          <a:latin typeface="Calibri"/>
                          <a:ea typeface="Calibri"/>
                          <a:cs typeface="Times New Roman"/>
                        </a:rPr>
                        <a:t>%</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1100" b="1">
                          <a:latin typeface="Calibri"/>
                          <a:ea typeface="Calibri"/>
                          <a:cs typeface="Times New Roman"/>
                        </a:rPr>
                        <a:t>ACUMULADO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 sz="1100" b="1">
                          <a:latin typeface="Calibri"/>
                          <a:ea typeface="Calibri"/>
                          <a:cs typeface="Times New Roman"/>
                        </a:rPr>
                        <a:t>Alto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nSpc>
                          <a:spcPct val="115000"/>
                        </a:lnSpc>
                        <a:spcAft>
                          <a:spcPts val="0"/>
                        </a:spcAft>
                      </a:pPr>
                      <a:r>
                        <a:rPr lang="es-ES" sz="1100">
                          <a:latin typeface="Calibri"/>
                          <a:ea typeface="Calibri"/>
                          <a:cs typeface="Times New Roman"/>
                        </a:rPr>
                        <a:t>14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nSpc>
                          <a:spcPct val="115000"/>
                        </a:lnSpc>
                        <a:spcAft>
                          <a:spcPts val="0"/>
                        </a:spcAft>
                      </a:pPr>
                      <a:r>
                        <a:rPr lang="es-ES" sz="1100" dirty="0">
                          <a:latin typeface="Calibri"/>
                          <a:ea typeface="Calibri"/>
                          <a:cs typeface="Times New Roman"/>
                        </a:rPr>
                        <a:t>21,88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rowSpan="2">
                  <a:txBody>
                    <a:bodyPr/>
                    <a:lstStyle/>
                    <a:p>
                      <a:pPr>
                        <a:lnSpc>
                          <a:spcPct val="115000"/>
                        </a:lnSpc>
                        <a:spcAft>
                          <a:spcPts val="0"/>
                        </a:spcAft>
                      </a:pPr>
                      <a:r>
                        <a:rPr lang="es-ES" sz="1100">
                          <a:latin typeface="Calibri"/>
                          <a:ea typeface="Calibri"/>
                          <a:cs typeface="Times New Roman"/>
                        </a:rPr>
                        <a:t>26,56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0">
                <a:tc>
                  <a:txBody>
                    <a:bodyPr/>
                    <a:lstStyle/>
                    <a:p>
                      <a:pPr algn="just">
                        <a:lnSpc>
                          <a:spcPct val="115000"/>
                        </a:lnSpc>
                        <a:spcAft>
                          <a:spcPts val="0"/>
                        </a:spcAft>
                      </a:pPr>
                      <a:r>
                        <a:rPr lang="es-ES" sz="1100" b="1">
                          <a:latin typeface="Calibri"/>
                          <a:ea typeface="Calibri"/>
                          <a:cs typeface="Times New Roman"/>
                        </a:rPr>
                        <a:t>Medio-Alto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nSpc>
                          <a:spcPct val="115000"/>
                        </a:lnSpc>
                        <a:spcAft>
                          <a:spcPts val="0"/>
                        </a:spcAft>
                      </a:pPr>
                      <a:r>
                        <a:rPr lang="es-ES" sz="1100">
                          <a:latin typeface="Calibri"/>
                          <a:ea typeface="Calibri"/>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nSpc>
                          <a:spcPct val="115000"/>
                        </a:lnSpc>
                        <a:spcAft>
                          <a:spcPts val="0"/>
                        </a:spcAft>
                      </a:pPr>
                      <a:r>
                        <a:rPr lang="es-ES" sz="1100">
                          <a:latin typeface="Calibri"/>
                          <a:ea typeface="Calibri"/>
                          <a:cs typeface="Times New Roman"/>
                        </a:rPr>
                        <a:t>4,69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vMerge="1">
                  <a:txBody>
                    <a:bodyPr/>
                    <a:lstStyle/>
                    <a:p>
                      <a:endParaRPr lang="es-ES"/>
                    </a:p>
                  </a:txBody>
                  <a:tcPr/>
                </a:tc>
              </a:tr>
              <a:tr h="0">
                <a:tc>
                  <a:txBody>
                    <a:bodyPr/>
                    <a:lstStyle/>
                    <a:p>
                      <a:pPr algn="just">
                        <a:lnSpc>
                          <a:spcPct val="115000"/>
                        </a:lnSpc>
                        <a:spcAft>
                          <a:spcPts val="0"/>
                        </a:spcAft>
                      </a:pPr>
                      <a:r>
                        <a:rPr lang="es-ES" sz="1100" b="1">
                          <a:latin typeface="Calibri"/>
                          <a:ea typeface="Calibri"/>
                          <a:cs typeface="Times New Roman"/>
                        </a:rPr>
                        <a:t>Medio </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s-ES" sz="1100">
                          <a:latin typeface="Calibri"/>
                          <a:ea typeface="Calibri"/>
                          <a:cs typeface="Times New Roman"/>
                        </a:rPr>
                        <a:t>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s-ES" sz="1100" dirty="0">
                          <a:latin typeface="Calibri"/>
                          <a:ea typeface="Calibri"/>
                          <a:cs typeface="Times New Roman"/>
                        </a:rPr>
                        <a:t>67,19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2">
                  <a:txBody>
                    <a:bodyPr/>
                    <a:lstStyle/>
                    <a:p>
                      <a:pPr>
                        <a:lnSpc>
                          <a:spcPct val="115000"/>
                        </a:lnSpc>
                        <a:spcAft>
                          <a:spcPts val="0"/>
                        </a:spcAft>
                      </a:pPr>
                      <a:r>
                        <a:rPr lang="es-ES" sz="1100">
                          <a:latin typeface="Calibri"/>
                          <a:ea typeface="Calibri"/>
                          <a:cs typeface="Times New Roman"/>
                        </a:rPr>
                        <a:t>73,44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0">
                <a:tc>
                  <a:txBody>
                    <a:bodyPr/>
                    <a:lstStyle/>
                    <a:p>
                      <a:pPr>
                        <a:lnSpc>
                          <a:spcPct val="115000"/>
                        </a:lnSpc>
                        <a:spcAft>
                          <a:spcPts val="0"/>
                        </a:spcAft>
                      </a:pPr>
                      <a:r>
                        <a:rPr lang="es-ES" sz="1100" b="1">
                          <a:latin typeface="Calibri"/>
                          <a:ea typeface="Calibri"/>
                          <a:cs typeface="Times New Roman"/>
                        </a:rPr>
                        <a:t>Bajo</a:t>
                      </a:r>
                      <a:endParaRPr lang="es-E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s-ES" sz="1100">
                          <a:latin typeface="Calibri"/>
                          <a:ea typeface="Calibri"/>
                          <a:cs typeface="Times New Roman"/>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s-ES" sz="1100" dirty="0">
                          <a:latin typeface="Calibri"/>
                          <a:ea typeface="Calibri"/>
                          <a:cs typeface="Times New Roman"/>
                        </a:rPr>
                        <a:t>6,25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vMerge="1">
                  <a:txBody>
                    <a:bodyPr/>
                    <a:lstStyle/>
                    <a:p>
                      <a:endParaRPr lang="es-ES"/>
                    </a:p>
                  </a:txBody>
                  <a:tcPr/>
                </a:tc>
              </a:tr>
            </a:tbl>
          </a:graphicData>
        </a:graphic>
      </p:graphicFrame>
      <p:graphicFrame>
        <p:nvGraphicFramePr>
          <p:cNvPr id="8" name="7 Gráfico"/>
          <p:cNvGraphicFramePr/>
          <p:nvPr/>
        </p:nvGraphicFramePr>
        <p:xfrm>
          <a:off x="2786050" y="3714752"/>
          <a:ext cx="3929090" cy="24288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42976" y="2143116"/>
            <a:ext cx="6858048" cy="3643338"/>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just"/>
            <a:endParaRPr lang="es-ES" b="1" i="1" dirty="0" smtClean="0">
              <a:solidFill>
                <a:srgbClr val="FFFF00"/>
              </a:solidFill>
            </a:endParaRPr>
          </a:p>
          <a:p>
            <a:pPr marL="342900" indent="-342900" algn="just"/>
            <a:r>
              <a:rPr lang="es-ES" sz="1600" b="1" i="1" dirty="0" smtClean="0">
                <a:solidFill>
                  <a:schemeClr val="tx1"/>
                </a:solidFill>
              </a:rPr>
              <a:t>     </a:t>
            </a:r>
            <a:r>
              <a:rPr lang="es-ES" sz="1600" b="1" i="1" u="sng" dirty="0" smtClean="0">
                <a:solidFill>
                  <a:schemeClr val="tx1"/>
                </a:solidFill>
              </a:rPr>
              <a:t> I Etapa</a:t>
            </a:r>
            <a:r>
              <a:rPr lang="es-ES" sz="1600" b="1" i="1" u="sng" dirty="0" smtClean="0">
                <a:solidFill>
                  <a:schemeClr val="tx1"/>
                </a:solidFill>
              </a:rPr>
              <a:t>: Capacitación Docente. </a:t>
            </a:r>
            <a:r>
              <a:rPr lang="es-ES" sz="1600" b="1" i="1" dirty="0" smtClean="0">
                <a:solidFill>
                  <a:schemeClr val="tx1"/>
                </a:solidFill>
              </a:rPr>
              <a:t>Esta fase es la más importante </a:t>
            </a:r>
            <a:r>
              <a:rPr lang="es-ES" sz="1600" b="1" i="1" dirty="0" smtClean="0">
                <a:solidFill>
                  <a:schemeClr val="tx1"/>
                </a:solidFill>
              </a:rPr>
              <a:t>ya que </a:t>
            </a:r>
            <a:r>
              <a:rPr lang="es-ES" sz="1600" b="1" i="1" dirty="0" smtClean="0">
                <a:solidFill>
                  <a:schemeClr val="tx1"/>
                </a:solidFill>
              </a:rPr>
              <a:t>los docentes capacitados como expertos de E-</a:t>
            </a:r>
            <a:r>
              <a:rPr lang="es-ES" sz="1600" b="1" i="1" dirty="0" err="1" smtClean="0">
                <a:solidFill>
                  <a:schemeClr val="tx1"/>
                </a:solidFill>
              </a:rPr>
              <a:t>learning</a:t>
            </a:r>
            <a:r>
              <a:rPr lang="es-ES" sz="1600" b="1" i="1" dirty="0" smtClean="0">
                <a:solidFill>
                  <a:schemeClr val="tx1"/>
                </a:solidFill>
              </a:rPr>
              <a:t>  actualmente por FATLA entraran a dar la capacitación institucional, con una duración de  120 </a:t>
            </a:r>
            <a:r>
              <a:rPr lang="es-ES" sz="1600" b="1" i="1" dirty="0" smtClean="0">
                <a:solidFill>
                  <a:schemeClr val="tx1"/>
                </a:solidFill>
              </a:rPr>
              <a:t>horas.</a:t>
            </a:r>
          </a:p>
          <a:p>
            <a:pPr marL="342900" indent="-342900" algn="just"/>
            <a:endParaRPr lang="es-ES" sz="1600" b="1" i="1" dirty="0" smtClean="0">
              <a:solidFill>
                <a:schemeClr val="tx1"/>
              </a:solidFill>
            </a:endParaRPr>
          </a:p>
          <a:p>
            <a:pPr marL="342900" indent="-342900" algn="just"/>
            <a:r>
              <a:rPr lang="es-ES" sz="1600" b="1" i="1" dirty="0" smtClean="0">
                <a:solidFill>
                  <a:schemeClr val="tx1"/>
                </a:solidFill>
              </a:rPr>
              <a:t>	</a:t>
            </a:r>
            <a:r>
              <a:rPr lang="es-ES" sz="1600" b="1" i="1" u="sng" dirty="0" smtClean="0">
                <a:solidFill>
                  <a:schemeClr val="tx1"/>
                </a:solidFill>
              </a:rPr>
              <a:t>II Etapa:  Aplicando las herramientas</a:t>
            </a:r>
            <a:r>
              <a:rPr lang="es-ES" sz="1600" b="1" i="1" dirty="0" smtClean="0">
                <a:solidFill>
                  <a:schemeClr val="tx1"/>
                </a:solidFill>
              </a:rPr>
              <a:t>. </a:t>
            </a:r>
            <a:r>
              <a:rPr lang="es-ES" sz="1600" b="1" dirty="0" smtClean="0">
                <a:solidFill>
                  <a:schemeClr val="tx1"/>
                </a:solidFill>
                <a:latin typeface="+mj-lt"/>
                <a:cs typeface="Arial" pitchFamily="34" charset="0"/>
              </a:rPr>
              <a:t>Es un conjunto de herramientas, soportes y canales para el tratamiento y acceso a la información. Constituyen nuevos soportes y canales para dar forma, registrar, almacenar y difundir contenidos informacionales</a:t>
            </a:r>
            <a:r>
              <a:rPr lang="es-ES" sz="1600" dirty="0" smtClean="0">
                <a:solidFill>
                  <a:schemeClr val="tx1"/>
                </a:solidFill>
                <a:latin typeface="Arial" pitchFamily="34" charset="0"/>
                <a:cs typeface="Arial" pitchFamily="34" charset="0"/>
              </a:rPr>
              <a:t>. </a:t>
            </a:r>
            <a:r>
              <a:rPr lang="es-ES" sz="1600" b="1" i="1" dirty="0" smtClean="0">
                <a:solidFill>
                  <a:schemeClr val="tx1"/>
                </a:solidFill>
                <a:latin typeface="Arial" pitchFamily="34" charset="0"/>
                <a:cs typeface="Arial" pitchFamily="34" charset="0"/>
              </a:rPr>
              <a:t>Los </a:t>
            </a:r>
            <a:r>
              <a:rPr lang="es-ES" sz="1600" b="1" i="1" dirty="0" smtClean="0">
                <a:solidFill>
                  <a:schemeClr val="tx1"/>
                </a:solidFill>
              </a:rPr>
              <a:t>medios de aprendizaje más comunes y que un docente debe aprender son: multimedia, plataforma </a:t>
            </a:r>
            <a:r>
              <a:rPr lang="es-ES" sz="1600" b="1" i="1" dirty="0" err="1" smtClean="0">
                <a:solidFill>
                  <a:schemeClr val="tx1"/>
                </a:solidFill>
              </a:rPr>
              <a:t>M</a:t>
            </a:r>
            <a:r>
              <a:rPr lang="es-ES" sz="1600" b="1" i="1" dirty="0" err="1" smtClean="0">
                <a:solidFill>
                  <a:schemeClr val="tx1"/>
                </a:solidFill>
              </a:rPr>
              <a:t>oodle</a:t>
            </a:r>
            <a:r>
              <a:rPr lang="es-ES" sz="1600" b="1" i="1" dirty="0" smtClean="0">
                <a:solidFill>
                  <a:schemeClr val="tx1"/>
                </a:solidFill>
              </a:rPr>
              <a:t>, Internet.etc.</a:t>
            </a:r>
            <a:endParaRPr lang="es-ES" sz="1600" b="1" i="1" dirty="0" smtClean="0">
              <a:solidFill>
                <a:schemeClr val="tx1"/>
              </a:solidFill>
            </a:endParaRPr>
          </a:p>
          <a:p>
            <a:pPr marL="342900" indent="-342900" algn="just"/>
            <a:r>
              <a:rPr lang="es-ES" sz="1600" b="1" i="1" dirty="0" smtClean="0">
                <a:solidFill>
                  <a:schemeClr val="tx1"/>
                </a:solidFill>
              </a:rPr>
              <a:t> </a:t>
            </a:r>
          </a:p>
          <a:p>
            <a:pPr marL="342900" indent="-342900" algn="just">
              <a:buAutoNum type="arabicPeriod"/>
            </a:pPr>
            <a:endParaRPr lang="es-ES" sz="1600" b="1" i="1" dirty="0" smtClean="0">
              <a:solidFill>
                <a:schemeClr val="tx1"/>
              </a:solidFill>
            </a:endParaRPr>
          </a:p>
          <a:p>
            <a:pPr algn="ctr"/>
            <a:endParaRPr lang="es-ES" b="1" i="1" dirty="0" smtClean="0">
              <a:solidFill>
                <a:srgbClr val="FFFF00"/>
              </a:solidFill>
            </a:endParaRPr>
          </a:p>
          <a:p>
            <a:endParaRPr lang="es-ES" dirty="0"/>
          </a:p>
        </p:txBody>
      </p:sp>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Etapas del Proyecto </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42976" y="1857364"/>
            <a:ext cx="45719" cy="928694"/>
          </a:xfrm>
        </p:spPr>
        <p:style>
          <a:lnRef idx="1">
            <a:schemeClr val="accent4"/>
          </a:lnRef>
          <a:fillRef idx="2">
            <a:schemeClr val="accent4"/>
          </a:fillRef>
          <a:effectRef idx="1">
            <a:schemeClr val="accent4"/>
          </a:effectRef>
          <a:fontRef idx="minor">
            <a:schemeClr val="dk1"/>
          </a:fontRef>
        </p:style>
        <p:txBody>
          <a:bodyPr/>
          <a:lstStyle/>
          <a:p>
            <a:pPr algn="just"/>
            <a:endParaRPr lang="es-ES" b="1" i="1" dirty="0" smtClean="0">
              <a:solidFill>
                <a:srgbClr val="FFFF00"/>
              </a:solidFill>
            </a:endParaRPr>
          </a:p>
          <a:p>
            <a:pPr algn="ctr"/>
            <a:endParaRPr lang="es-ES" b="1" i="1" dirty="0" smtClean="0">
              <a:solidFill>
                <a:srgbClr val="FFFF00"/>
              </a:solidFill>
            </a:endParaRPr>
          </a:p>
          <a:p>
            <a:pPr algn="ctr"/>
            <a:endParaRPr lang="es-ES" b="1" i="1" dirty="0" smtClean="0">
              <a:solidFill>
                <a:srgbClr val="FFFF00"/>
              </a:solidFill>
            </a:endParaRPr>
          </a:p>
          <a:p>
            <a:endParaRPr lang="es-ES" dirty="0"/>
          </a:p>
        </p:txBody>
      </p:sp>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Actividades</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graphicFrame>
        <p:nvGraphicFramePr>
          <p:cNvPr id="11" name="10 Diagrama"/>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Capacitación propuesta</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graphicFrame>
        <p:nvGraphicFramePr>
          <p:cNvPr id="7" name="6 Diagrama"/>
          <p:cNvGraphicFramePr/>
          <p:nvPr/>
        </p:nvGraphicFramePr>
        <p:xfrm>
          <a:off x="1571604" y="171448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42976" y="2143116"/>
            <a:ext cx="7286676" cy="3857652"/>
          </a:xfrm>
        </p:spPr>
        <p:style>
          <a:lnRef idx="1">
            <a:schemeClr val="accent4"/>
          </a:lnRef>
          <a:fillRef idx="2">
            <a:schemeClr val="accent4"/>
          </a:fillRef>
          <a:effectRef idx="1">
            <a:schemeClr val="accent4"/>
          </a:effectRef>
          <a:fontRef idx="minor">
            <a:schemeClr val="dk1"/>
          </a:fontRef>
        </p:style>
        <p:txBody>
          <a:bodyPr>
            <a:normAutofit fontScale="62500" lnSpcReduction="20000"/>
          </a:bodyPr>
          <a:lstStyle/>
          <a:p>
            <a:pPr algn="just">
              <a:buClrTx/>
              <a:buFont typeface="Wingdings" pitchFamily="2" charset="2"/>
              <a:buChar char="v"/>
            </a:pPr>
            <a:r>
              <a:rPr lang="es-ES" b="1" i="1" dirty="0" smtClean="0">
                <a:solidFill>
                  <a:schemeClr val="tx1"/>
                </a:solidFill>
              </a:rPr>
              <a:t>Metodología PACIE 		incluye las </a:t>
            </a:r>
            <a:r>
              <a:rPr lang="es-ES" b="1" i="1" dirty="0" err="1" smtClean="0">
                <a:solidFill>
                  <a:schemeClr val="tx1"/>
                </a:solidFill>
              </a:rPr>
              <a:t>TIC´s</a:t>
            </a:r>
            <a:r>
              <a:rPr lang="es-ES" b="1" i="1" dirty="0" smtClean="0">
                <a:solidFill>
                  <a:schemeClr val="tx1"/>
                </a:solidFill>
              </a:rPr>
              <a:t> en la educación.</a:t>
            </a:r>
          </a:p>
          <a:p>
            <a:pPr algn="just">
              <a:buFont typeface="Wingdings" pitchFamily="2" charset="2"/>
              <a:buChar char="v"/>
            </a:pPr>
            <a:endParaRPr lang="es-ES" b="1" i="1" dirty="0" smtClean="0">
              <a:solidFill>
                <a:schemeClr val="tx1"/>
              </a:solidFill>
            </a:endParaRPr>
          </a:p>
          <a:p>
            <a:pPr algn="just">
              <a:buClrTx/>
              <a:buFont typeface="Wingdings" pitchFamily="2" charset="2"/>
              <a:buChar char="v"/>
            </a:pPr>
            <a:r>
              <a:rPr lang="es-ES" b="1" i="1" dirty="0" smtClean="0">
                <a:solidFill>
                  <a:schemeClr val="tx1"/>
                </a:solidFill>
              </a:rPr>
              <a:t>En el caso tecnológico, los docentes a cargo tienen conocimiento sobre la metodología virtual, por tanto, están dispuestos a la capacitación necesaria.</a:t>
            </a:r>
          </a:p>
          <a:p>
            <a:pPr algn="just">
              <a:buFont typeface="Wingdings" pitchFamily="2" charset="2"/>
              <a:buChar char="v"/>
            </a:pPr>
            <a:endParaRPr lang="es-ES" b="1" i="1" dirty="0" smtClean="0">
              <a:solidFill>
                <a:schemeClr val="tx1"/>
              </a:solidFill>
            </a:endParaRPr>
          </a:p>
          <a:p>
            <a:pPr algn="just">
              <a:buClrTx/>
              <a:buFont typeface="Wingdings" pitchFamily="2" charset="2"/>
              <a:buChar char="v"/>
            </a:pPr>
            <a:r>
              <a:rPr lang="es-ES" b="1" i="1" dirty="0" smtClean="0">
                <a:solidFill>
                  <a:schemeClr val="tx1"/>
                </a:solidFill>
              </a:rPr>
              <a:t>Toda la capacitación impartida será en forma virtual </a:t>
            </a:r>
            <a:r>
              <a:rPr lang="es-ES" b="1" i="1" dirty="0" smtClean="0">
                <a:solidFill>
                  <a:schemeClr val="tx1"/>
                </a:solidFill>
              </a:rPr>
              <a:t> utilizando la plataforma de la ESPOCH.</a:t>
            </a:r>
          </a:p>
          <a:p>
            <a:pPr algn="just">
              <a:buFont typeface="Wingdings" pitchFamily="2" charset="2"/>
              <a:buChar char="v"/>
            </a:pPr>
            <a:endParaRPr lang="es-ES" b="1" i="1" dirty="0" smtClean="0">
              <a:solidFill>
                <a:schemeClr val="tx1"/>
              </a:solidFill>
            </a:endParaRPr>
          </a:p>
          <a:p>
            <a:pPr algn="just">
              <a:buClrTx/>
              <a:buFont typeface="Wingdings" pitchFamily="2" charset="2"/>
              <a:buChar char="v"/>
            </a:pPr>
            <a:r>
              <a:rPr lang="es-ES" b="1" i="1" dirty="0" smtClean="0">
                <a:solidFill>
                  <a:schemeClr val="tx1"/>
                </a:solidFill>
              </a:rPr>
              <a:t>La capacitación será impartida por un grupo de docentes que han venido recibiendo un entrenamiento adecuado en este tipo de capacitación en una de las mejores Fundaciones para la Actualización Tecnológica de Latino América ---FATLA.</a:t>
            </a:r>
            <a:endParaRPr lang="es-ES" b="1" i="1" dirty="0" smtClean="0">
              <a:solidFill>
                <a:schemeClr val="tx1"/>
              </a:solidFill>
            </a:endParaRPr>
          </a:p>
        </p:txBody>
      </p:sp>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Metodología</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
        <p:nvSpPr>
          <p:cNvPr id="5" name="4 Flecha derecha"/>
          <p:cNvSpPr/>
          <p:nvPr/>
        </p:nvSpPr>
        <p:spPr>
          <a:xfrm>
            <a:off x="4000496" y="2285992"/>
            <a:ext cx="642942"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142976" y="2143116"/>
            <a:ext cx="6858048" cy="3571900"/>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Font typeface="Wingdings" pitchFamily="2" charset="2"/>
              <a:buChar char="v"/>
            </a:pPr>
            <a:r>
              <a:rPr lang="es-ES" sz="2000" b="1" i="1" dirty="0" smtClean="0">
                <a:solidFill>
                  <a:schemeClr val="tx1"/>
                </a:solidFill>
              </a:rPr>
              <a:t>Módulos evaluados de forma individual.</a:t>
            </a:r>
          </a:p>
          <a:p>
            <a:pPr algn="just">
              <a:buClrTx/>
              <a:buFont typeface="Wingdings" pitchFamily="2" charset="2"/>
              <a:buChar char="v"/>
            </a:pPr>
            <a:r>
              <a:rPr lang="es-ES" sz="2000" b="1" i="1" dirty="0" smtClean="0">
                <a:solidFill>
                  <a:schemeClr val="tx1"/>
                </a:solidFill>
              </a:rPr>
              <a:t>En forma cuantitativa, con el 80% de las actividades.</a:t>
            </a:r>
          </a:p>
          <a:p>
            <a:pPr algn="just">
              <a:buClrTx/>
              <a:buFont typeface="Wingdings" pitchFamily="2" charset="2"/>
              <a:buChar char="v"/>
            </a:pPr>
            <a:r>
              <a:rPr lang="es-ES" sz="2000" b="1" i="1" dirty="0" smtClean="0">
                <a:solidFill>
                  <a:schemeClr val="tx1"/>
                </a:solidFill>
              </a:rPr>
              <a:t>Evaluación continua:</a:t>
            </a:r>
          </a:p>
          <a:p>
            <a:pPr lvl="1" algn="just">
              <a:buClrTx/>
              <a:buFont typeface="Arial" pitchFamily="34" charset="0"/>
              <a:buChar char="•"/>
            </a:pPr>
            <a:r>
              <a:rPr lang="es-ES" sz="2000" i="1" dirty="0" smtClean="0">
                <a:solidFill>
                  <a:schemeClr val="tx1"/>
                </a:solidFill>
              </a:rPr>
              <a:t>Chat.</a:t>
            </a:r>
          </a:p>
          <a:p>
            <a:pPr lvl="1" algn="just">
              <a:buClrTx/>
              <a:buFont typeface="Arial" pitchFamily="34" charset="0"/>
              <a:buChar char="•"/>
            </a:pPr>
            <a:r>
              <a:rPr lang="es-ES" sz="2000" i="1" dirty="0" smtClean="0">
                <a:solidFill>
                  <a:schemeClr val="tx1"/>
                </a:solidFill>
              </a:rPr>
              <a:t>Debates en los foros.</a:t>
            </a:r>
          </a:p>
          <a:p>
            <a:pPr lvl="1" algn="just">
              <a:buClrTx/>
              <a:buFont typeface="Arial" pitchFamily="34" charset="0"/>
              <a:buChar char="•"/>
            </a:pPr>
            <a:r>
              <a:rPr lang="es-ES" sz="2000" i="1" dirty="0" smtClean="0">
                <a:solidFill>
                  <a:schemeClr val="tx1"/>
                </a:solidFill>
              </a:rPr>
              <a:t>Presentación de trabajos</a:t>
            </a:r>
            <a:endParaRPr lang="es-ES" sz="2000" i="1" dirty="0" smtClean="0">
              <a:solidFill>
                <a:schemeClr val="tx1"/>
              </a:solidFill>
            </a:endParaRPr>
          </a:p>
          <a:p>
            <a:pPr algn="ctr"/>
            <a:endParaRPr lang="es-ES" b="1" i="1" dirty="0" smtClean="0">
              <a:solidFill>
                <a:srgbClr val="FFFF00"/>
              </a:solidFill>
            </a:endParaRPr>
          </a:p>
          <a:p>
            <a:endParaRPr lang="es-ES" dirty="0"/>
          </a:p>
        </p:txBody>
      </p:sp>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Evaluación</a:t>
            </a:r>
            <a:endParaRPr lang="es-ES" sz="32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857232"/>
            <a:ext cx="7958166" cy="785818"/>
          </a:xfrm>
        </p:spPr>
        <p:txBody>
          <a:bodyPr>
            <a:noAutofit/>
          </a:bodyPr>
          <a:lstStyle/>
          <a:p>
            <a:pPr algn="ctr"/>
            <a:r>
              <a:rPr lang="es-ES" sz="3600" dirty="0" smtClean="0"/>
              <a:t>Cronograma de actividades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graphicFrame>
        <p:nvGraphicFramePr>
          <p:cNvPr id="5" name="4 Tabla"/>
          <p:cNvGraphicFramePr>
            <a:graphicFrameLocks noGrp="1"/>
          </p:cNvGraphicFramePr>
          <p:nvPr/>
        </p:nvGraphicFramePr>
        <p:xfrm>
          <a:off x="214266" y="2357433"/>
          <a:ext cx="8715444" cy="3071835"/>
        </p:xfrm>
        <a:graphic>
          <a:graphicData uri="http://schemas.openxmlformats.org/drawingml/2006/table">
            <a:tbl>
              <a:tblPr/>
              <a:tblGrid>
                <a:gridCol w="459572"/>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6224"/>
                <a:gridCol w="207952"/>
                <a:gridCol w="206224"/>
                <a:gridCol w="206224"/>
                <a:gridCol w="206224"/>
                <a:gridCol w="207952"/>
                <a:gridCol w="206224"/>
                <a:gridCol w="206224"/>
                <a:gridCol w="206224"/>
                <a:gridCol w="207952"/>
                <a:gridCol w="206224"/>
                <a:gridCol w="206224"/>
                <a:gridCol w="206224"/>
                <a:gridCol w="207952"/>
                <a:gridCol w="206224"/>
                <a:gridCol w="206224"/>
                <a:gridCol w="206224"/>
              </a:tblGrid>
              <a:tr h="323351">
                <a:tc>
                  <a:txBody>
                    <a:bodyPr/>
                    <a:lstStyle/>
                    <a:p>
                      <a:pPr algn="ctr">
                        <a:lnSpc>
                          <a:spcPct val="115000"/>
                        </a:lnSpc>
                        <a:spcAft>
                          <a:spcPts val="0"/>
                        </a:spcAft>
                      </a:pPr>
                      <a:r>
                        <a:rPr lang="es-ES" sz="600" b="1" dirty="0">
                          <a:latin typeface="Arial"/>
                          <a:ea typeface="Calibri"/>
                          <a:cs typeface="Times New Roman"/>
                        </a:rPr>
                        <a:t>Módulos</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es-ES" sz="1000" b="1" dirty="0" smtClean="0">
                          <a:latin typeface="Arial"/>
                          <a:ea typeface="Calibri"/>
                          <a:cs typeface="Times New Roman"/>
                        </a:rPr>
                        <a:t>Mes 1</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2</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3</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4</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5</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6</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7</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8</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ctr">
                        <a:lnSpc>
                          <a:spcPct val="115000"/>
                        </a:lnSpc>
                        <a:spcAft>
                          <a:spcPts val="0"/>
                        </a:spcAft>
                      </a:pPr>
                      <a:r>
                        <a:rPr lang="es-ES" sz="1000" b="1" dirty="0" smtClean="0">
                          <a:latin typeface="Arial"/>
                          <a:ea typeface="Calibri"/>
                          <a:cs typeface="Times New Roman"/>
                        </a:rPr>
                        <a:t>Mes 9</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algn="l">
                        <a:lnSpc>
                          <a:spcPct val="115000"/>
                        </a:lnSpc>
                        <a:spcAft>
                          <a:spcPts val="0"/>
                        </a:spcAft>
                      </a:pPr>
                      <a:r>
                        <a:rPr lang="es-ES" sz="1000" b="1" dirty="0" smtClean="0">
                          <a:latin typeface="Arial"/>
                          <a:ea typeface="Calibri"/>
                          <a:cs typeface="Times New Roman"/>
                        </a:rPr>
                        <a:t>Mes 10</a:t>
                      </a:r>
                      <a:endParaRPr lang="es-ES" sz="10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377243">
                <a:tc>
                  <a:txBody>
                    <a:bodyPr/>
                    <a:lstStyle/>
                    <a:p>
                      <a:pPr algn="ctr">
                        <a:lnSpc>
                          <a:spcPct val="115000"/>
                        </a:lnSpc>
                        <a:spcAft>
                          <a:spcPts val="0"/>
                        </a:spcAft>
                      </a:pPr>
                      <a:r>
                        <a:rPr lang="es-ES" sz="600" b="1" dirty="0">
                          <a:latin typeface="Arial"/>
                          <a:ea typeface="Calibri"/>
                          <a:cs typeface="Times New Roman"/>
                        </a:rPr>
                        <a:t>Semanas</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4</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5</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6</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7</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8</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9</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10</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11</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12</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13</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14</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15</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16</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17</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18</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19</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20</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21</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22</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23</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24</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25</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26</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27</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28</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29</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30</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31</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32</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33</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34</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35</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36</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37</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38</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39</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800" dirty="0">
                          <a:latin typeface="Arial"/>
                          <a:ea typeface="Calibri"/>
                          <a:cs typeface="Times New Roman"/>
                        </a:rPr>
                        <a:t>40</a:t>
                      </a:r>
                      <a:endParaRPr lang="es-ES" sz="800"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51">
                <a:tc>
                  <a:txBody>
                    <a:bodyPr/>
                    <a:lstStyle/>
                    <a:p>
                      <a:pPr algn="l">
                        <a:lnSpc>
                          <a:spcPct val="115000"/>
                        </a:lnSpc>
                        <a:spcAft>
                          <a:spcPts val="0"/>
                        </a:spcAft>
                      </a:pPr>
                      <a:r>
                        <a:rPr lang="es-ES" sz="600" b="1" dirty="0">
                          <a:latin typeface="Arial"/>
                          <a:ea typeface="Calibri"/>
                          <a:cs typeface="Times New Roman"/>
                        </a:rPr>
                        <a:t>Modulo 1</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51">
                <a:tc>
                  <a:txBody>
                    <a:bodyPr/>
                    <a:lstStyle/>
                    <a:p>
                      <a:pPr algn="l">
                        <a:lnSpc>
                          <a:spcPct val="115000"/>
                        </a:lnSpc>
                        <a:spcAft>
                          <a:spcPts val="0"/>
                        </a:spcAft>
                      </a:pPr>
                      <a:r>
                        <a:rPr lang="es-ES" sz="600" b="1" dirty="0">
                          <a:latin typeface="Arial"/>
                          <a:ea typeface="Calibri"/>
                          <a:cs typeface="Times New Roman"/>
                        </a:rPr>
                        <a:t>Modulo 2</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51">
                <a:tc>
                  <a:txBody>
                    <a:bodyPr/>
                    <a:lstStyle/>
                    <a:p>
                      <a:pPr algn="l">
                        <a:lnSpc>
                          <a:spcPct val="115000"/>
                        </a:lnSpc>
                        <a:spcAft>
                          <a:spcPts val="0"/>
                        </a:spcAft>
                      </a:pPr>
                      <a:r>
                        <a:rPr lang="es-ES" sz="600" b="1" dirty="0">
                          <a:latin typeface="Arial"/>
                          <a:ea typeface="Calibri"/>
                          <a:cs typeface="Times New Roman"/>
                        </a:rPr>
                        <a:t>Modulo 3</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51">
                <a:tc>
                  <a:txBody>
                    <a:bodyPr/>
                    <a:lstStyle/>
                    <a:p>
                      <a:pPr algn="l">
                        <a:lnSpc>
                          <a:spcPct val="115000"/>
                        </a:lnSpc>
                        <a:spcAft>
                          <a:spcPts val="0"/>
                        </a:spcAft>
                      </a:pPr>
                      <a:r>
                        <a:rPr lang="es-ES" sz="600" b="1" dirty="0">
                          <a:latin typeface="Arial"/>
                          <a:ea typeface="Calibri"/>
                          <a:cs typeface="Times New Roman"/>
                        </a:rPr>
                        <a:t>Módulo 4</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51">
                <a:tc>
                  <a:txBody>
                    <a:bodyPr/>
                    <a:lstStyle/>
                    <a:p>
                      <a:pPr algn="l">
                        <a:lnSpc>
                          <a:spcPct val="115000"/>
                        </a:lnSpc>
                        <a:spcAft>
                          <a:spcPts val="0"/>
                        </a:spcAft>
                      </a:pPr>
                      <a:r>
                        <a:rPr lang="es-ES" sz="600" b="1" dirty="0">
                          <a:latin typeface="Arial"/>
                          <a:ea typeface="Calibri"/>
                          <a:cs typeface="Times New Roman"/>
                        </a:rPr>
                        <a:t>Módulo 5</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51">
                <a:tc>
                  <a:txBody>
                    <a:bodyPr/>
                    <a:lstStyle/>
                    <a:p>
                      <a:pPr algn="l">
                        <a:lnSpc>
                          <a:spcPct val="115000"/>
                        </a:lnSpc>
                        <a:spcAft>
                          <a:spcPts val="0"/>
                        </a:spcAft>
                      </a:pPr>
                      <a:r>
                        <a:rPr lang="es-ES" sz="600" b="1" dirty="0">
                          <a:latin typeface="Arial"/>
                          <a:ea typeface="Calibri"/>
                          <a:cs typeface="Times New Roman"/>
                        </a:rPr>
                        <a:t>Módulo 6</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1135">
                <a:tc>
                  <a:txBody>
                    <a:bodyPr/>
                    <a:lstStyle/>
                    <a:p>
                      <a:pPr algn="l">
                        <a:lnSpc>
                          <a:spcPct val="115000"/>
                        </a:lnSpc>
                        <a:spcAft>
                          <a:spcPts val="0"/>
                        </a:spcAft>
                      </a:pPr>
                      <a:r>
                        <a:rPr lang="es-ES" sz="600" b="1" dirty="0">
                          <a:latin typeface="Arial"/>
                          <a:ea typeface="Calibri"/>
                          <a:cs typeface="Times New Roman"/>
                        </a:rPr>
                        <a:t>Graduación</a:t>
                      </a:r>
                      <a:endParaRPr lang="es-ES" sz="600" b="1" dirty="0">
                        <a:latin typeface="Calibri"/>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s-ES" sz="400" dirty="0">
                        <a:latin typeface="Arial"/>
                        <a:ea typeface="Calibri"/>
                        <a:cs typeface="Times New Roman"/>
                      </a:endParaRPr>
                    </a:p>
                  </a:txBody>
                  <a:tcPr marL="34874" marR="3487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42910" y="1357298"/>
            <a:ext cx="8062912" cy="4929222"/>
          </a:xfrm>
        </p:spPr>
        <p:style>
          <a:lnRef idx="1">
            <a:schemeClr val="accent4"/>
          </a:lnRef>
          <a:fillRef idx="2">
            <a:schemeClr val="accent4"/>
          </a:fillRef>
          <a:effectRef idx="1">
            <a:schemeClr val="accent4"/>
          </a:effectRef>
          <a:fontRef idx="minor">
            <a:schemeClr val="dk1"/>
          </a:fontRef>
        </p:style>
        <p:txBody>
          <a:bodyPr>
            <a:normAutofit/>
          </a:bodyPr>
          <a:lstStyle/>
          <a:p>
            <a:pPr algn="ctr"/>
            <a:r>
              <a:rPr lang="es-ES" sz="2000" b="1" dirty="0" smtClean="0">
                <a:solidFill>
                  <a:srgbClr val="FF0000"/>
                </a:solidFill>
              </a:rPr>
              <a:t>FATLA</a:t>
            </a:r>
          </a:p>
          <a:p>
            <a:pPr algn="ctr"/>
            <a:r>
              <a:rPr lang="es-ES" sz="2000" b="1" dirty="0" smtClean="0">
                <a:solidFill>
                  <a:srgbClr val="FF0000"/>
                </a:solidFill>
              </a:rPr>
              <a:t>Fundación para la Actualización Tecnológica de Latinoamérica</a:t>
            </a:r>
          </a:p>
          <a:p>
            <a:pPr algn="ctr"/>
            <a:endParaRPr lang="es-ES" sz="2000" b="1" dirty="0" smtClean="0">
              <a:solidFill>
                <a:srgbClr val="FF0000"/>
              </a:solidFill>
            </a:endParaRPr>
          </a:p>
          <a:p>
            <a:pPr algn="l"/>
            <a:r>
              <a:rPr lang="es-ES" sz="2000" b="1" dirty="0" smtClean="0">
                <a:solidFill>
                  <a:srgbClr val="FF0000"/>
                </a:solidFill>
              </a:rPr>
              <a:t>		</a:t>
            </a:r>
            <a:r>
              <a:rPr lang="es-ES" sz="2000" b="1" dirty="0" smtClean="0">
                <a:solidFill>
                  <a:schemeClr val="accent6"/>
                </a:solidFill>
              </a:rPr>
              <a:t>Programas de Expertos en Procesos </a:t>
            </a:r>
            <a:r>
              <a:rPr lang="es-ES" sz="2000" b="1" dirty="0" err="1" smtClean="0">
                <a:solidFill>
                  <a:schemeClr val="accent6"/>
                </a:solidFill>
              </a:rPr>
              <a:t>Elearning</a:t>
            </a:r>
            <a:endParaRPr lang="es-ES" sz="2000" b="1" dirty="0" smtClean="0">
              <a:solidFill>
                <a:schemeClr val="accent6"/>
              </a:solidFill>
            </a:endParaRPr>
          </a:p>
          <a:p>
            <a:pPr algn="ctr"/>
            <a:r>
              <a:rPr lang="es-ES" sz="2000" b="1" dirty="0" smtClean="0">
                <a:solidFill>
                  <a:schemeClr val="accent6"/>
                </a:solidFill>
              </a:rPr>
              <a:t>Módulo 5- metodología PACIE – Capacitación</a:t>
            </a:r>
          </a:p>
          <a:p>
            <a:pPr algn="just"/>
            <a:r>
              <a:rPr lang="es-ES" sz="2000" b="1" dirty="0" smtClean="0">
                <a:solidFill>
                  <a:schemeClr val="accent6"/>
                </a:solidFill>
              </a:rPr>
              <a:t>Nombre de proyecto: </a:t>
            </a:r>
            <a:r>
              <a:rPr lang="es-ES" sz="2000" b="1" dirty="0" smtClean="0">
                <a:solidFill>
                  <a:srgbClr val="FF0000"/>
                </a:solidFill>
              </a:rPr>
              <a:t>Programa de capacitación docente para el uso de las TIC en la 			ESCUELA SUPERIOR POLITECNICA DE CHIMBORAZO</a:t>
            </a:r>
          </a:p>
          <a:p>
            <a:pPr algn="just"/>
            <a:r>
              <a:rPr lang="es-ES" sz="2000" b="1" dirty="0" smtClean="0">
                <a:solidFill>
                  <a:schemeClr val="accent6"/>
                </a:solidFill>
              </a:rPr>
              <a:t>Nombre del equipo: </a:t>
            </a:r>
            <a:r>
              <a:rPr lang="es-ES" sz="2000" b="1" i="1" dirty="0" smtClean="0">
                <a:solidFill>
                  <a:srgbClr val="FF0000"/>
                </a:solidFill>
              </a:rPr>
              <a:t>ASETEPED (Asesores Tecnopedagógicos)</a:t>
            </a:r>
          </a:p>
          <a:p>
            <a:pPr algn="just"/>
            <a:endParaRPr lang="es-ES" sz="2000" b="1" i="1" dirty="0" smtClean="0">
              <a:solidFill>
                <a:srgbClr val="FF0000"/>
              </a:solidFill>
            </a:endParaRPr>
          </a:p>
          <a:p>
            <a:pPr algn="just"/>
            <a:r>
              <a:rPr lang="es-ES" sz="2000" b="1" i="1" dirty="0" smtClean="0">
                <a:solidFill>
                  <a:schemeClr val="accent6"/>
                </a:solidFill>
              </a:rPr>
              <a:t>Slogan del equipo: </a:t>
            </a:r>
            <a:r>
              <a:rPr lang="es-ES" sz="2000" b="1" i="1" dirty="0" smtClean="0">
                <a:solidFill>
                  <a:srgbClr val="FF0000"/>
                </a:solidFill>
              </a:rPr>
              <a:t>“Preparándonos para para la nueva era” </a:t>
            </a:r>
          </a:p>
          <a:p>
            <a:pPr algn="just"/>
            <a:endParaRPr lang="es-ES" sz="2000" b="1" i="1" dirty="0" smtClean="0">
              <a:solidFill>
                <a:srgbClr val="FF0000"/>
              </a:solidFill>
            </a:endParaRPr>
          </a:p>
          <a:p>
            <a:pPr algn="just"/>
            <a:endParaRPr lang="es-ES" sz="2000" b="1" dirty="0">
              <a:solidFill>
                <a:srgbClr val="FF0000"/>
              </a:solidFill>
            </a:endParaRPr>
          </a:p>
        </p:txBody>
      </p:sp>
      <p:sp>
        <p:nvSpPr>
          <p:cNvPr id="2" name="1 Título"/>
          <p:cNvSpPr>
            <a:spLocks noGrp="1"/>
          </p:cNvSpPr>
          <p:nvPr>
            <p:ph type="ctrTitle"/>
          </p:nvPr>
        </p:nvSpPr>
        <p:spPr>
          <a:xfrm>
            <a:off x="714348" y="285728"/>
            <a:ext cx="7958166" cy="847740"/>
          </a:xfrm>
        </p:spPr>
        <p:txBody>
          <a:bodyPr>
            <a:noAutofit/>
          </a:bodyPr>
          <a:lstStyle/>
          <a:p>
            <a:pPr algn="ctr"/>
            <a:r>
              <a:rPr lang="es-ES" sz="3600" dirty="0" smtClean="0"/>
              <a:t>Presentación</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85720" y="2143116"/>
            <a:ext cx="8715436" cy="3071834"/>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algn="just">
              <a:buClrTx/>
            </a:pPr>
            <a:endParaRPr lang="es-ES" sz="1400" u="sng" dirty="0" smtClean="0">
              <a:latin typeface="Arial" pitchFamily="34" charset="0"/>
              <a:cs typeface="Arial" pitchFamily="34" charset="0"/>
            </a:endParaRPr>
          </a:p>
          <a:p>
            <a:pPr algn="just">
              <a:buClrTx/>
              <a:buFont typeface="Wingdings" pitchFamily="2" charset="2"/>
              <a:buChar char="v"/>
            </a:pPr>
            <a:endParaRPr lang="es-ES" sz="1400" u="sng" dirty="0" smtClean="0">
              <a:latin typeface="Arial" pitchFamily="34" charset="0"/>
              <a:cs typeface="Arial" pitchFamily="34" charset="0"/>
            </a:endParaRPr>
          </a:p>
          <a:p>
            <a:pPr algn="just">
              <a:buClrTx/>
              <a:buFont typeface="Wingdings" pitchFamily="2" charset="2"/>
              <a:buChar char="v"/>
            </a:pPr>
            <a:r>
              <a:rPr lang="es-ES" sz="1700" u="sng" dirty="0" smtClean="0">
                <a:hlinkClick r:id="rId2"/>
              </a:rPr>
              <a:t>http://</a:t>
            </a:r>
            <a:r>
              <a:rPr lang="es-ES" sz="1700" u="sng" dirty="0" smtClean="0">
                <a:hlinkClick r:id="rId2"/>
              </a:rPr>
              <a:t>www.dcyc.ipn.mx/dcyc/quesonlastics.aspx</a:t>
            </a:r>
            <a:endParaRPr lang="es-ES" sz="1700" dirty="0" smtClean="0"/>
          </a:p>
          <a:p>
            <a:pPr algn="just">
              <a:buClrTx/>
              <a:buFont typeface="Wingdings" pitchFamily="2" charset="2"/>
              <a:buChar char="v"/>
            </a:pPr>
            <a:r>
              <a:rPr lang="es-ES" sz="1700" u="sng" dirty="0" smtClean="0">
                <a:hlinkClick r:id="rId3"/>
              </a:rPr>
              <a:t>http</a:t>
            </a:r>
            <a:r>
              <a:rPr lang="es-ES" sz="1700" u="sng" dirty="0" smtClean="0">
                <a:hlinkClick r:id="rId3"/>
              </a:rPr>
              <a:t>://</a:t>
            </a:r>
            <a:r>
              <a:rPr lang="es-ES" sz="1700" u="sng" dirty="0" smtClean="0">
                <a:hlinkClick r:id="rId3"/>
              </a:rPr>
              <a:t>www.slideshare.net/mariaisabel2/fase-planificacin?src=related_normal&amp;rel=666662</a:t>
            </a:r>
            <a:endParaRPr lang="es-ES" sz="1700" u="sng" dirty="0" smtClean="0">
              <a:hlinkClick r:id="rId3"/>
            </a:endParaRPr>
          </a:p>
          <a:p>
            <a:pPr algn="just">
              <a:buClrTx/>
              <a:buFont typeface="Wingdings" pitchFamily="2" charset="2"/>
              <a:buChar char="v"/>
            </a:pPr>
            <a:r>
              <a:rPr lang="es-ES" sz="1700" u="sng" dirty="0" smtClean="0">
                <a:hlinkClick r:id="rId3"/>
              </a:rPr>
              <a:t>http</a:t>
            </a:r>
            <a:r>
              <a:rPr lang="es-ES" sz="1700" u="sng" dirty="0" smtClean="0">
                <a:hlinkClick r:id="rId3"/>
              </a:rPr>
              <a:t>://</a:t>
            </a:r>
            <a:r>
              <a:rPr lang="es-ES" sz="1700" u="sng" dirty="0" smtClean="0">
                <a:hlinkClick r:id="rId3"/>
              </a:rPr>
              <a:t>www.slideshare.net/mariaisabel2/fase-planificacin?src=related_normal&amp;rel=666662</a:t>
            </a:r>
            <a:endParaRPr lang="es-ES" sz="1700" u="sng" dirty="0" smtClean="0"/>
          </a:p>
          <a:p>
            <a:pPr algn="just">
              <a:buClrTx/>
              <a:buFont typeface="Wingdings" pitchFamily="2" charset="2"/>
              <a:buChar char="v"/>
            </a:pPr>
            <a:r>
              <a:rPr lang="es-ES" sz="1700" u="sng" dirty="0" smtClean="0">
                <a:latin typeface="Arial" pitchFamily="34" charset="0"/>
                <a:cs typeface="Arial" pitchFamily="34" charset="0"/>
                <a:hlinkClick r:id="rId4"/>
              </a:rPr>
              <a:t>http://search.alot.com/web?pr=frnt&amp;camp_id=820&amp;conf_id=50&amp;src_id=11113&amp;tb_version=2.5.4.461&amp;install_time=2009-09-27T23%3A21%3A00%2B0000&amp;client_id=30BA9EE001CA3FF3002DE4E6&amp;q=Modelos+institucionales&amp;page=5</a:t>
            </a:r>
            <a:endParaRPr lang="es-ES" sz="1700" dirty="0" smtClean="0"/>
          </a:p>
          <a:p>
            <a:r>
              <a:rPr lang="es-ES" sz="1400" dirty="0" smtClean="0"/>
              <a:t> </a:t>
            </a:r>
          </a:p>
          <a:p>
            <a:r>
              <a:rPr lang="es-ES" sz="1400" dirty="0" smtClean="0"/>
              <a:t> </a:t>
            </a:r>
          </a:p>
          <a:p>
            <a:pPr algn="just">
              <a:buClrTx/>
              <a:buFont typeface="Wingdings" pitchFamily="2" charset="2"/>
              <a:buChar char="v"/>
            </a:pPr>
            <a:endParaRPr lang="es-ES" sz="1400" dirty="0" smtClean="0"/>
          </a:p>
          <a:p>
            <a:r>
              <a:rPr lang="es-ES" sz="1400" dirty="0" smtClean="0"/>
              <a:t> </a:t>
            </a:r>
          </a:p>
          <a:p>
            <a:pPr algn="just">
              <a:buClrTx/>
              <a:buFont typeface="Wingdings" pitchFamily="2" charset="2"/>
              <a:buChar char="v"/>
            </a:pPr>
            <a:endParaRPr lang="es-ES" sz="1400" dirty="0">
              <a:latin typeface="Arial" pitchFamily="34" charset="0"/>
              <a:cs typeface="Arial" pitchFamily="34" charset="0"/>
            </a:endParaRPr>
          </a:p>
        </p:txBody>
      </p:sp>
      <p:sp>
        <p:nvSpPr>
          <p:cNvPr id="2" name="1 Título"/>
          <p:cNvSpPr>
            <a:spLocks noGrp="1"/>
          </p:cNvSpPr>
          <p:nvPr>
            <p:ph type="ctrTitle"/>
          </p:nvPr>
        </p:nvSpPr>
        <p:spPr>
          <a:xfrm>
            <a:off x="428596" y="642918"/>
            <a:ext cx="8215370" cy="500066"/>
          </a:xfrm>
        </p:spPr>
        <p:txBody>
          <a:bodyPr>
            <a:noAutofit/>
          </a:bodyPr>
          <a:lstStyle/>
          <a:p>
            <a:pPr algn="ctr"/>
            <a:r>
              <a:rPr lang="es-ES" sz="3200" dirty="0" smtClean="0"/>
              <a:t>Bibliografía</a:t>
            </a:r>
            <a:endParaRPr lang="es-ES" sz="3200" dirty="0"/>
          </a:p>
        </p:txBody>
      </p:sp>
      <p:pic>
        <p:nvPicPr>
          <p:cNvPr id="1026" name="Picture 2" descr="C:\Archivos de programa\Microsoft Office\Media\CntCD1\ClipArt1\j0198581.wmf"/>
          <p:cNvPicPr>
            <a:picLocks noChangeAspect="1" noChangeArrowheads="1"/>
          </p:cNvPicPr>
          <p:nvPr/>
        </p:nvPicPr>
        <p:blipFill>
          <a:blip r:embed="rId5"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28596" y="1928802"/>
            <a:ext cx="8062912" cy="3786214"/>
          </a:xfrm>
        </p:spPr>
        <p:style>
          <a:lnRef idx="1">
            <a:schemeClr val="accent4"/>
          </a:lnRef>
          <a:fillRef idx="2">
            <a:schemeClr val="accent4"/>
          </a:fillRef>
          <a:effectRef idx="1">
            <a:schemeClr val="accent4"/>
          </a:effectRef>
          <a:fontRef idx="minor">
            <a:schemeClr val="dk1"/>
          </a:fontRef>
        </p:style>
        <p:txBody>
          <a:bodyPr/>
          <a:lstStyle/>
          <a:p>
            <a:pPr algn="just"/>
            <a:endParaRPr lang="es-ES" b="1" i="1" dirty="0" smtClean="0">
              <a:solidFill>
                <a:srgbClr val="FFFF00"/>
              </a:solidFill>
            </a:endParaRPr>
          </a:p>
          <a:p>
            <a:pPr algn="just"/>
            <a:r>
              <a:rPr lang="es-ES" sz="1600" b="1" i="1" dirty="0" smtClean="0">
                <a:solidFill>
                  <a:schemeClr val="tx1"/>
                </a:solidFill>
                <a:latin typeface="Arial" pitchFamily="34" charset="0"/>
                <a:cs typeface="Arial" pitchFamily="34" charset="0"/>
              </a:rPr>
              <a:t>Objetivo General:</a:t>
            </a:r>
          </a:p>
          <a:p>
            <a:pPr algn="just"/>
            <a:endParaRPr lang="es-ES" sz="1600" b="1" i="1" dirty="0" smtClean="0">
              <a:solidFill>
                <a:schemeClr val="tx1"/>
              </a:solidFill>
              <a:latin typeface="Arial" pitchFamily="34" charset="0"/>
              <a:cs typeface="Arial" pitchFamily="34" charset="0"/>
            </a:endParaRPr>
          </a:p>
          <a:p>
            <a:pPr lvl="1" algn="just">
              <a:buClrTx/>
              <a:buSzPct val="137000"/>
              <a:buFont typeface="Wingdings" pitchFamily="2" charset="2"/>
              <a:buChar char="v"/>
            </a:pPr>
            <a:r>
              <a:rPr lang="es-ES" sz="1200" b="1" dirty="0" smtClean="0">
                <a:solidFill>
                  <a:schemeClr val="tx1"/>
                </a:solidFill>
              </a:rPr>
              <a:t>Capacitación al  docente Politécnico para el uso de las </a:t>
            </a:r>
            <a:r>
              <a:rPr lang="es-ES" sz="1200" b="1" dirty="0" err="1" smtClean="0">
                <a:solidFill>
                  <a:schemeClr val="tx1"/>
                </a:solidFill>
              </a:rPr>
              <a:t>TIC´s</a:t>
            </a:r>
            <a:r>
              <a:rPr lang="es-ES" sz="1200" b="1" dirty="0" smtClean="0">
                <a:solidFill>
                  <a:schemeClr val="tx1"/>
                </a:solidFill>
              </a:rPr>
              <a:t> en la ESPOCH.</a:t>
            </a:r>
          </a:p>
          <a:p>
            <a:pPr algn="just">
              <a:buClrTx/>
              <a:buSzPct val="137000"/>
              <a:buFont typeface="Wingdings" pitchFamily="2" charset="2"/>
              <a:buChar char="v"/>
            </a:pPr>
            <a:endParaRPr lang="es-ES" sz="1600" b="1" i="1" dirty="0" smtClean="0">
              <a:solidFill>
                <a:schemeClr val="tx1"/>
              </a:solidFill>
              <a:latin typeface="Arial" pitchFamily="34" charset="0"/>
              <a:cs typeface="Arial" pitchFamily="34" charset="0"/>
            </a:endParaRPr>
          </a:p>
          <a:p>
            <a:pPr algn="just">
              <a:buClrTx/>
              <a:buSzPct val="137000"/>
            </a:pPr>
            <a:r>
              <a:rPr lang="es-ES" sz="1600" b="1" i="1" dirty="0" smtClean="0">
                <a:solidFill>
                  <a:schemeClr val="tx1"/>
                </a:solidFill>
                <a:latin typeface="Arial" pitchFamily="34" charset="0"/>
                <a:cs typeface="Arial" pitchFamily="34" charset="0"/>
              </a:rPr>
              <a:t>Objetivos Específicos:</a:t>
            </a:r>
          </a:p>
          <a:p>
            <a:pPr algn="just">
              <a:buClrTx/>
              <a:buSzPct val="137000"/>
            </a:pPr>
            <a:endParaRPr lang="es-ES" sz="1600" b="1" i="1" dirty="0" smtClean="0">
              <a:solidFill>
                <a:schemeClr val="tx1"/>
              </a:solidFill>
              <a:latin typeface="Arial" pitchFamily="34" charset="0"/>
              <a:cs typeface="Arial" pitchFamily="34" charset="0"/>
            </a:endParaRPr>
          </a:p>
          <a:p>
            <a:pPr lvl="1" algn="just">
              <a:buClrTx/>
              <a:buSzPct val="137000"/>
              <a:buFont typeface="Wingdings" pitchFamily="2" charset="2"/>
              <a:buChar char="v"/>
            </a:pPr>
            <a:r>
              <a:rPr lang="es-ES" sz="1200" b="1" i="1" dirty="0" smtClean="0">
                <a:solidFill>
                  <a:schemeClr val="tx1"/>
                </a:solidFill>
                <a:latin typeface="Arial" pitchFamily="34" charset="0"/>
                <a:cs typeface="Arial" pitchFamily="34" charset="0"/>
              </a:rPr>
              <a:t>Conseguir que los docente de la ESPOCH estén capacitados en el uso de las </a:t>
            </a:r>
            <a:r>
              <a:rPr lang="es-ES" sz="1200" b="1" i="1" dirty="0" err="1" smtClean="0">
                <a:solidFill>
                  <a:schemeClr val="tx1"/>
                </a:solidFill>
                <a:latin typeface="Arial" pitchFamily="34" charset="0"/>
                <a:cs typeface="Arial" pitchFamily="34" charset="0"/>
              </a:rPr>
              <a:t>TIC´s</a:t>
            </a:r>
            <a:r>
              <a:rPr lang="es-ES" sz="1200" b="1" i="1" dirty="0" smtClean="0">
                <a:solidFill>
                  <a:schemeClr val="tx1"/>
                </a:solidFill>
                <a:latin typeface="Arial" pitchFamily="34" charset="0"/>
                <a:cs typeface="Arial" pitchFamily="34" charset="0"/>
              </a:rPr>
              <a:t> para enfrentar la         educación del futuro.</a:t>
            </a:r>
          </a:p>
          <a:p>
            <a:pPr lvl="1" algn="just">
              <a:buClrTx/>
              <a:buSzPct val="137000"/>
              <a:buFont typeface="Wingdings" pitchFamily="2" charset="2"/>
              <a:buChar char="v"/>
            </a:pPr>
            <a:r>
              <a:rPr lang="es-ES" sz="1200" b="1" i="1" dirty="0" smtClean="0">
                <a:solidFill>
                  <a:schemeClr val="tx1"/>
                </a:solidFill>
                <a:latin typeface="Arial" pitchFamily="34" charset="0"/>
                <a:cs typeface="Arial" pitchFamily="34" charset="0"/>
              </a:rPr>
              <a:t>Implementar  los recursos y ambientes necesarios para el uso de las </a:t>
            </a:r>
            <a:r>
              <a:rPr lang="es-ES" sz="1200" b="1" i="1" dirty="0" err="1" smtClean="0">
                <a:solidFill>
                  <a:schemeClr val="tx1"/>
                </a:solidFill>
                <a:latin typeface="Arial" pitchFamily="34" charset="0"/>
                <a:cs typeface="Arial" pitchFamily="34" charset="0"/>
              </a:rPr>
              <a:t>TIC´s</a:t>
            </a:r>
            <a:r>
              <a:rPr lang="es-ES" sz="1200" b="1" i="1" dirty="0" smtClean="0">
                <a:solidFill>
                  <a:schemeClr val="tx1"/>
                </a:solidFill>
                <a:latin typeface="Arial" pitchFamily="34" charset="0"/>
                <a:cs typeface="Arial" pitchFamily="34" charset="0"/>
              </a:rPr>
              <a:t> de la ESPOCH.</a:t>
            </a:r>
          </a:p>
          <a:p>
            <a:pPr lvl="1" algn="just">
              <a:buClrTx/>
              <a:buSzPct val="137000"/>
              <a:buFont typeface="Wingdings" pitchFamily="2" charset="2"/>
              <a:buChar char="v"/>
            </a:pPr>
            <a:r>
              <a:rPr lang="es-ES" sz="1200" b="1" i="1" dirty="0" smtClean="0">
                <a:solidFill>
                  <a:schemeClr val="tx1"/>
                </a:solidFill>
                <a:latin typeface="Arial" pitchFamily="34" charset="0"/>
                <a:cs typeface="Arial" pitchFamily="34" charset="0"/>
              </a:rPr>
              <a:t>Activar la plataforma virtual de la ESPOCH.</a:t>
            </a:r>
          </a:p>
          <a:p>
            <a:pPr lvl="1" algn="just">
              <a:buClrTx/>
              <a:buSzPct val="137000"/>
              <a:buFont typeface="Wingdings" pitchFamily="2" charset="2"/>
              <a:buChar char="v"/>
            </a:pPr>
            <a:r>
              <a:rPr lang="es-ES" sz="1200" b="1" i="1" dirty="0" smtClean="0">
                <a:solidFill>
                  <a:schemeClr val="tx1"/>
                </a:solidFill>
                <a:latin typeface="Arial" pitchFamily="34" charset="0"/>
                <a:cs typeface="Arial" pitchFamily="34" charset="0"/>
              </a:rPr>
              <a:t>Verificar el uso de las </a:t>
            </a:r>
            <a:r>
              <a:rPr lang="es-ES" sz="1200" b="1" i="1" dirty="0" err="1" smtClean="0">
                <a:solidFill>
                  <a:schemeClr val="tx1"/>
                </a:solidFill>
                <a:latin typeface="Arial" pitchFamily="34" charset="0"/>
                <a:cs typeface="Arial" pitchFamily="34" charset="0"/>
              </a:rPr>
              <a:t>TIC´s</a:t>
            </a:r>
            <a:r>
              <a:rPr lang="es-ES" sz="1200" b="1" i="1" dirty="0" smtClean="0">
                <a:solidFill>
                  <a:schemeClr val="tx1"/>
                </a:solidFill>
                <a:latin typeface="Arial" pitchFamily="34" charset="0"/>
                <a:cs typeface="Arial" pitchFamily="34" charset="0"/>
              </a:rPr>
              <a:t> a través del sistema de evaluación de la institución.</a:t>
            </a:r>
          </a:p>
          <a:p>
            <a:pPr lvl="1" algn="just">
              <a:buClrTx/>
              <a:buSzPct val="137000"/>
              <a:buFont typeface="Wingdings" pitchFamily="2" charset="2"/>
              <a:buChar char="v"/>
            </a:pPr>
            <a:endParaRPr lang="es-ES" sz="1200" b="1" i="1" dirty="0" smtClean="0">
              <a:solidFill>
                <a:schemeClr val="tx1"/>
              </a:solidFill>
              <a:latin typeface="Arial" pitchFamily="34" charset="0"/>
              <a:cs typeface="Arial" pitchFamily="34" charset="0"/>
            </a:endParaRPr>
          </a:p>
          <a:p>
            <a:pPr lvl="1" algn="just">
              <a:buClrTx/>
              <a:buSzPct val="137000"/>
              <a:buFont typeface="Wingdings" pitchFamily="2" charset="2"/>
              <a:buChar char="v"/>
            </a:pPr>
            <a:endParaRPr lang="es-ES" sz="1200" b="1" i="1" dirty="0" smtClean="0">
              <a:solidFill>
                <a:schemeClr val="tx1"/>
              </a:solidFill>
              <a:latin typeface="Arial" pitchFamily="34" charset="0"/>
              <a:cs typeface="Arial" pitchFamily="34" charset="0"/>
            </a:endParaRPr>
          </a:p>
          <a:p>
            <a:pPr lvl="1" algn="just">
              <a:buClrTx/>
              <a:buSzPct val="137000"/>
              <a:buFont typeface="Wingdings" pitchFamily="2" charset="2"/>
              <a:buChar char="v"/>
            </a:pPr>
            <a:endParaRPr lang="es-ES" sz="1200" b="1" i="1" dirty="0" smtClean="0">
              <a:solidFill>
                <a:schemeClr val="tx1"/>
              </a:solidFill>
              <a:latin typeface="Arial" pitchFamily="34" charset="0"/>
              <a:cs typeface="Arial" pitchFamily="34" charset="0"/>
            </a:endParaRPr>
          </a:p>
          <a:p>
            <a:pPr algn="just"/>
            <a:endParaRPr lang="es-ES" sz="1400" b="1" i="1" dirty="0" smtClean="0">
              <a:solidFill>
                <a:schemeClr val="tx1"/>
              </a:solidFill>
              <a:latin typeface="Arial" pitchFamily="34" charset="0"/>
              <a:cs typeface="Arial" pitchFamily="34" charset="0"/>
            </a:endParaRPr>
          </a:p>
          <a:p>
            <a:pPr algn="just">
              <a:buFont typeface="Wingdings" pitchFamily="2" charset="2"/>
              <a:buChar char="v"/>
            </a:pPr>
            <a:endParaRPr lang="es-ES" sz="1400" i="1" dirty="0" smtClean="0">
              <a:solidFill>
                <a:schemeClr val="tx1"/>
              </a:solidFill>
            </a:endParaRPr>
          </a:p>
          <a:p>
            <a:pPr algn="ctr"/>
            <a:endParaRPr lang="es-ES" sz="1400" i="1" dirty="0" smtClean="0">
              <a:solidFill>
                <a:schemeClr val="tx1"/>
              </a:solidFill>
            </a:endParaRPr>
          </a:p>
          <a:p>
            <a:pPr algn="ctr"/>
            <a:endParaRPr lang="es-ES" sz="1400" i="1" dirty="0" smtClean="0">
              <a:solidFill>
                <a:schemeClr val="tx1"/>
              </a:solidFill>
            </a:endParaRPr>
          </a:p>
          <a:p>
            <a:endParaRPr lang="es-ES" sz="1400" dirty="0">
              <a:solidFill>
                <a:schemeClr val="tx1"/>
              </a:solidFill>
            </a:endParaRPr>
          </a:p>
        </p:txBody>
      </p:sp>
      <p:sp>
        <p:nvSpPr>
          <p:cNvPr id="2" name="1 Título"/>
          <p:cNvSpPr>
            <a:spLocks noGrp="1"/>
          </p:cNvSpPr>
          <p:nvPr>
            <p:ph type="ctrTitle"/>
          </p:nvPr>
        </p:nvSpPr>
        <p:spPr>
          <a:xfrm>
            <a:off x="500034" y="357166"/>
            <a:ext cx="7958166" cy="857256"/>
          </a:xfrm>
        </p:spPr>
        <p:txBody>
          <a:bodyPr>
            <a:noAutofit/>
          </a:bodyPr>
          <a:lstStyle/>
          <a:p>
            <a:pPr algn="ctr"/>
            <a:r>
              <a:rPr lang="es-ES" sz="3600" dirty="0" smtClean="0"/>
              <a:t>PROPUESTA</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0"/>
            <a:ext cx="1624932" cy="14287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1714488"/>
            <a:ext cx="8062912" cy="4357718"/>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SzPct val="122000"/>
              <a:buFont typeface="Wingdings" pitchFamily="2" charset="2"/>
              <a:buChar char="v"/>
            </a:pPr>
            <a:endParaRPr lang="es-ES" sz="2000" b="1" i="1" dirty="0" smtClean="0">
              <a:solidFill>
                <a:schemeClr val="tx1"/>
              </a:solidFill>
            </a:endParaRPr>
          </a:p>
          <a:p>
            <a:pPr algn="ctr">
              <a:buClrTx/>
              <a:buSzPct val="122000"/>
            </a:pPr>
            <a:r>
              <a:rPr lang="es-ES" sz="1800" b="1" i="1" u="sng" dirty="0" smtClean="0">
                <a:solidFill>
                  <a:schemeClr val="tx1"/>
                </a:solidFill>
              </a:rPr>
              <a:t>Dividido en 6 módulos</a:t>
            </a:r>
            <a:endParaRPr lang="es-ES" sz="1800" b="1" i="1" u="sng" dirty="0" smtClean="0">
              <a:solidFill>
                <a:schemeClr val="tx1"/>
              </a:solidFill>
            </a:endParaRPr>
          </a:p>
          <a:p>
            <a:pPr algn="just"/>
            <a:r>
              <a:rPr lang="es-ES" sz="2000" b="1" dirty="0" smtClean="0">
                <a:solidFill>
                  <a:schemeClr val="tx1"/>
                </a:solidFill>
                <a:latin typeface="Arial" pitchFamily="34" charset="0"/>
                <a:cs typeface="Arial" pitchFamily="34" charset="0"/>
              </a:rPr>
              <a:t>Módulo 1.</a:t>
            </a:r>
            <a:r>
              <a:rPr lang="es-ES" sz="2000" dirty="0" smtClean="0">
                <a:latin typeface="Arial" pitchFamily="34" charset="0"/>
                <a:cs typeface="Arial" pitchFamily="34" charset="0"/>
              </a:rPr>
              <a:t> </a:t>
            </a:r>
            <a:r>
              <a:rPr lang="es-ES" sz="2000" dirty="0" smtClean="0">
                <a:solidFill>
                  <a:schemeClr val="tx1"/>
                </a:solidFill>
                <a:latin typeface="Arial" pitchFamily="34" charset="0"/>
                <a:cs typeface="Arial" pitchFamily="34" charset="0"/>
              </a:rPr>
              <a:t>Conocimiento básico de computación, Ofimática.</a:t>
            </a:r>
          </a:p>
          <a:p>
            <a:pPr algn="just"/>
            <a:r>
              <a:rPr lang="es-ES" sz="2000" b="1" i="1" dirty="0" smtClean="0">
                <a:solidFill>
                  <a:schemeClr val="tx1"/>
                </a:solidFill>
                <a:latin typeface="Arial" pitchFamily="34" charset="0"/>
                <a:cs typeface="Arial" pitchFamily="34" charset="0"/>
              </a:rPr>
              <a:t>Duración: </a:t>
            </a:r>
            <a:r>
              <a:rPr lang="es-ES" sz="2000" i="1" dirty="0" smtClean="0">
                <a:solidFill>
                  <a:schemeClr val="tx1"/>
                </a:solidFill>
                <a:latin typeface="Arial" pitchFamily="34" charset="0"/>
                <a:cs typeface="Arial" pitchFamily="34" charset="0"/>
              </a:rPr>
              <a:t>6 semanas</a:t>
            </a:r>
          </a:p>
          <a:p>
            <a:pPr algn="just"/>
            <a:r>
              <a:rPr lang="es-ES" sz="2000" b="1" i="1" dirty="0" smtClean="0">
                <a:solidFill>
                  <a:schemeClr val="tx1"/>
                </a:solidFill>
                <a:latin typeface="Arial" pitchFamily="34" charset="0"/>
                <a:cs typeface="Arial" pitchFamily="34" charset="0"/>
              </a:rPr>
              <a:t>Contenido:</a:t>
            </a:r>
          </a:p>
          <a:p>
            <a:pPr algn="just">
              <a:buFont typeface="Wingdings" pitchFamily="2" charset="2"/>
              <a:buChar char="v"/>
            </a:pPr>
            <a:r>
              <a:rPr lang="es-ES" sz="2000" i="1" dirty="0" smtClean="0">
                <a:solidFill>
                  <a:schemeClr val="tx1"/>
                </a:solidFill>
                <a:latin typeface="Arial" pitchFamily="34" charset="0"/>
                <a:cs typeface="Arial" pitchFamily="34" charset="0"/>
              </a:rPr>
              <a:t>Hardware.</a:t>
            </a:r>
          </a:p>
          <a:p>
            <a:pPr algn="just">
              <a:buFont typeface="Wingdings" pitchFamily="2" charset="2"/>
              <a:buChar char="v"/>
            </a:pPr>
            <a:r>
              <a:rPr lang="es-ES" sz="2000" i="1" dirty="0" smtClean="0">
                <a:solidFill>
                  <a:schemeClr val="tx1"/>
                </a:solidFill>
                <a:latin typeface="Arial" pitchFamily="34" charset="0"/>
                <a:cs typeface="Arial" pitchFamily="34" charset="0"/>
              </a:rPr>
              <a:t>Software.</a:t>
            </a:r>
          </a:p>
          <a:p>
            <a:pPr algn="just">
              <a:buFont typeface="Wingdings" pitchFamily="2" charset="2"/>
              <a:buChar char="v"/>
            </a:pPr>
            <a:r>
              <a:rPr lang="es-ES" sz="2000" i="1" dirty="0" smtClean="0">
                <a:solidFill>
                  <a:schemeClr val="tx1"/>
                </a:solidFill>
                <a:latin typeface="Arial" pitchFamily="34" charset="0"/>
                <a:cs typeface="Arial" pitchFamily="34" charset="0"/>
              </a:rPr>
              <a:t>Sistemas operativos.</a:t>
            </a:r>
          </a:p>
          <a:p>
            <a:pPr algn="just">
              <a:buFont typeface="Wingdings" pitchFamily="2" charset="2"/>
              <a:buChar char="v"/>
            </a:pPr>
            <a:r>
              <a:rPr lang="es-ES" sz="2000" i="1" dirty="0" smtClean="0">
                <a:solidFill>
                  <a:schemeClr val="tx1"/>
                </a:solidFill>
                <a:latin typeface="Arial" pitchFamily="34" charset="0"/>
                <a:cs typeface="Arial" pitchFamily="34" charset="0"/>
              </a:rPr>
              <a:t>Procesador de texto.</a:t>
            </a:r>
          </a:p>
          <a:p>
            <a:pPr algn="just">
              <a:buFont typeface="Wingdings" pitchFamily="2" charset="2"/>
              <a:buChar char="v"/>
            </a:pPr>
            <a:r>
              <a:rPr lang="es-ES" sz="2000" i="1" dirty="0" smtClean="0">
                <a:solidFill>
                  <a:schemeClr val="tx1"/>
                </a:solidFill>
                <a:latin typeface="Arial" pitchFamily="34" charset="0"/>
                <a:cs typeface="Arial" pitchFamily="34" charset="0"/>
              </a:rPr>
              <a:t>Hoja de cálculo.</a:t>
            </a:r>
          </a:p>
          <a:p>
            <a:pPr algn="just">
              <a:buFont typeface="Wingdings" pitchFamily="2" charset="2"/>
              <a:buChar char="v"/>
            </a:pPr>
            <a:r>
              <a:rPr lang="es-ES" sz="2000" i="1" dirty="0" smtClean="0">
                <a:solidFill>
                  <a:schemeClr val="tx1"/>
                </a:solidFill>
                <a:latin typeface="Arial" pitchFamily="34" charset="0"/>
                <a:cs typeface="Arial" pitchFamily="34" charset="0"/>
              </a:rPr>
              <a:t>Editor de presentación.</a:t>
            </a:r>
          </a:p>
          <a:p>
            <a:pPr algn="just">
              <a:buFont typeface="Wingdings" pitchFamily="2" charset="2"/>
              <a:buChar char="v"/>
            </a:pPr>
            <a:endParaRPr lang="es-ES" sz="2000" i="1" dirty="0" smtClean="0">
              <a:solidFill>
                <a:schemeClr val="tx1"/>
              </a:solidFill>
              <a:latin typeface="Arial" pitchFamily="34" charset="0"/>
              <a:cs typeface="Arial" pitchFamily="34" charset="0"/>
            </a:endParaRPr>
          </a:p>
          <a:p>
            <a:pPr algn="just"/>
            <a:endParaRPr lang="es-ES" i="1" dirty="0" smtClean="0">
              <a:solidFill>
                <a:schemeClr val="tx1"/>
              </a:solidFill>
            </a:endParaRPr>
          </a:p>
        </p:txBody>
      </p:sp>
      <p:sp>
        <p:nvSpPr>
          <p:cNvPr id="2" name="1 Título"/>
          <p:cNvSpPr>
            <a:spLocks noGrp="1"/>
          </p:cNvSpPr>
          <p:nvPr>
            <p:ph type="ctrTitle"/>
          </p:nvPr>
        </p:nvSpPr>
        <p:spPr>
          <a:xfrm>
            <a:off x="500034" y="428604"/>
            <a:ext cx="7958166" cy="785818"/>
          </a:xfrm>
        </p:spPr>
        <p:txBody>
          <a:bodyPr>
            <a:noAutofit/>
          </a:bodyPr>
          <a:lstStyle/>
          <a:p>
            <a:pPr algn="ctr"/>
            <a:r>
              <a:rPr lang="es-ES" sz="3600" dirty="0" smtClean="0"/>
              <a:t>Contenidos Temáticos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1714488"/>
            <a:ext cx="8062912" cy="4357718"/>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SzPct val="122000"/>
              <a:buFont typeface="Wingdings" pitchFamily="2" charset="2"/>
              <a:buChar char="v"/>
            </a:pPr>
            <a:endParaRPr lang="es-ES" sz="2000" b="1" i="1" dirty="0" smtClean="0">
              <a:solidFill>
                <a:schemeClr val="tx1"/>
              </a:solidFill>
            </a:endParaRPr>
          </a:p>
          <a:p>
            <a:pPr algn="ctr">
              <a:buClrTx/>
              <a:buSzPct val="122000"/>
            </a:pPr>
            <a:r>
              <a:rPr lang="es-ES" sz="1800" b="1" i="1" u="sng" dirty="0" smtClean="0">
                <a:solidFill>
                  <a:schemeClr val="tx1"/>
                </a:solidFill>
              </a:rPr>
              <a:t>Dividido en 6 módulos</a:t>
            </a:r>
            <a:endParaRPr lang="es-ES" sz="1800" b="1" i="1" u="sng" dirty="0" smtClean="0">
              <a:solidFill>
                <a:schemeClr val="tx1"/>
              </a:solidFill>
            </a:endParaRPr>
          </a:p>
          <a:p>
            <a:pPr algn="just"/>
            <a:r>
              <a:rPr lang="es-ES" sz="2000" b="1" dirty="0" smtClean="0">
                <a:solidFill>
                  <a:schemeClr val="tx1"/>
                </a:solidFill>
                <a:latin typeface="Arial" pitchFamily="34" charset="0"/>
                <a:cs typeface="Arial" pitchFamily="34" charset="0"/>
              </a:rPr>
              <a:t>Módulo 2.</a:t>
            </a:r>
            <a:r>
              <a:rPr lang="es-ES" sz="2000" dirty="0" smtClean="0">
                <a:solidFill>
                  <a:schemeClr val="tx1"/>
                </a:solidFill>
                <a:latin typeface="Arial" pitchFamily="34" charset="0"/>
                <a:cs typeface="Arial" pitchFamily="34" charset="0"/>
              </a:rPr>
              <a:t> Internet y sus herramientas</a:t>
            </a:r>
            <a:r>
              <a:rPr lang="es-ES" sz="2000" dirty="0" smtClean="0">
                <a:latin typeface="Arial" pitchFamily="34" charset="0"/>
                <a:cs typeface="Arial" pitchFamily="34" charset="0"/>
              </a:rPr>
              <a:t>.</a:t>
            </a:r>
            <a:endParaRPr lang="es-ES" sz="2000" dirty="0" smtClean="0">
              <a:solidFill>
                <a:schemeClr val="tx1"/>
              </a:solidFill>
              <a:latin typeface="Arial" pitchFamily="34" charset="0"/>
              <a:cs typeface="Arial" pitchFamily="34" charset="0"/>
            </a:endParaRPr>
          </a:p>
          <a:p>
            <a:pPr algn="just"/>
            <a:r>
              <a:rPr lang="es-ES" sz="2000" b="1" i="1" dirty="0" smtClean="0">
                <a:solidFill>
                  <a:schemeClr val="tx1"/>
                </a:solidFill>
                <a:latin typeface="Arial" pitchFamily="34" charset="0"/>
                <a:cs typeface="Arial" pitchFamily="34" charset="0"/>
              </a:rPr>
              <a:t>Duración: </a:t>
            </a:r>
            <a:r>
              <a:rPr lang="es-ES" sz="2000" i="1" dirty="0" smtClean="0">
                <a:solidFill>
                  <a:schemeClr val="tx1"/>
                </a:solidFill>
                <a:latin typeface="Arial" pitchFamily="34" charset="0"/>
                <a:cs typeface="Arial" pitchFamily="34" charset="0"/>
              </a:rPr>
              <a:t>6 semanas</a:t>
            </a:r>
          </a:p>
          <a:p>
            <a:pPr algn="just"/>
            <a:r>
              <a:rPr lang="es-ES" sz="2000" b="1" i="1" dirty="0" smtClean="0">
                <a:solidFill>
                  <a:schemeClr val="tx1"/>
                </a:solidFill>
                <a:latin typeface="Arial" pitchFamily="34" charset="0"/>
                <a:cs typeface="Arial" pitchFamily="34" charset="0"/>
              </a:rPr>
              <a:t>Contenido</a:t>
            </a:r>
            <a:r>
              <a:rPr lang="es-ES" sz="2000" i="1" dirty="0" smtClean="0">
                <a:solidFill>
                  <a:schemeClr val="tx1"/>
                </a:solidFill>
                <a:latin typeface="Arial" pitchFamily="34" charset="0"/>
                <a:cs typeface="Arial" pitchFamily="34" charset="0"/>
              </a:rPr>
              <a:t>:</a:t>
            </a:r>
          </a:p>
          <a:p>
            <a:pPr algn="just">
              <a:buClrTx/>
              <a:buFont typeface="Wingdings" pitchFamily="2" charset="2"/>
              <a:buChar char="v"/>
            </a:pPr>
            <a:r>
              <a:rPr lang="es-ES" sz="2000" i="1" dirty="0" smtClean="0">
                <a:solidFill>
                  <a:schemeClr val="tx1"/>
                </a:solidFill>
                <a:latin typeface="Arial" pitchFamily="34" charset="0"/>
                <a:cs typeface="Arial" pitchFamily="34" charset="0"/>
              </a:rPr>
              <a:t>Correo electrónico</a:t>
            </a:r>
          </a:p>
          <a:p>
            <a:pPr algn="just">
              <a:buClrTx/>
              <a:buFont typeface="Wingdings" pitchFamily="2" charset="2"/>
              <a:buChar char="v"/>
            </a:pPr>
            <a:r>
              <a:rPr lang="es-ES" sz="2000" i="1" dirty="0" smtClean="0">
                <a:solidFill>
                  <a:schemeClr val="tx1"/>
                </a:solidFill>
                <a:latin typeface="Arial" pitchFamily="34" charset="0"/>
                <a:cs typeface="Arial" pitchFamily="34" charset="0"/>
              </a:rPr>
              <a:t>Chat y foro.</a:t>
            </a:r>
          </a:p>
          <a:p>
            <a:pPr algn="just">
              <a:buClrTx/>
              <a:buFont typeface="Wingdings" pitchFamily="2" charset="2"/>
              <a:buChar char="v"/>
            </a:pPr>
            <a:r>
              <a:rPr lang="es-ES" sz="2000" i="1" dirty="0" smtClean="0">
                <a:solidFill>
                  <a:schemeClr val="tx1"/>
                </a:solidFill>
                <a:latin typeface="Arial" pitchFamily="34" charset="0"/>
                <a:cs typeface="Arial" pitchFamily="34" charset="0"/>
              </a:rPr>
              <a:t>Motores de búsqueda.</a:t>
            </a:r>
          </a:p>
          <a:p>
            <a:pPr algn="just">
              <a:buClrTx/>
              <a:buFont typeface="Wingdings" pitchFamily="2" charset="2"/>
              <a:buChar char="v"/>
            </a:pPr>
            <a:r>
              <a:rPr lang="es-ES" sz="2000" i="1" dirty="0" smtClean="0">
                <a:solidFill>
                  <a:schemeClr val="tx1"/>
                </a:solidFill>
                <a:latin typeface="Arial" pitchFamily="34" charset="0"/>
                <a:cs typeface="Arial" pitchFamily="34" charset="0"/>
              </a:rPr>
              <a:t>Bibliotecas virtuales.</a:t>
            </a:r>
          </a:p>
          <a:p>
            <a:pPr algn="just">
              <a:buClrTx/>
              <a:buFont typeface="Wingdings" pitchFamily="2" charset="2"/>
              <a:buChar char="v"/>
            </a:pPr>
            <a:r>
              <a:rPr lang="es-ES" sz="2000" i="1" dirty="0" smtClean="0">
                <a:solidFill>
                  <a:schemeClr val="tx1"/>
                </a:solidFill>
                <a:latin typeface="Arial" pitchFamily="34" charset="0"/>
                <a:cs typeface="Arial" pitchFamily="34" charset="0"/>
              </a:rPr>
              <a:t>Herramientas (</a:t>
            </a:r>
            <a:r>
              <a:rPr lang="es-ES" sz="2000" i="1" dirty="0" err="1" smtClean="0">
                <a:solidFill>
                  <a:schemeClr val="tx1"/>
                </a:solidFill>
                <a:latin typeface="Arial" pitchFamily="34" charset="0"/>
                <a:cs typeface="Arial" pitchFamily="34" charset="0"/>
              </a:rPr>
              <a:t>TIC´s</a:t>
            </a:r>
            <a:r>
              <a:rPr lang="es-ES" sz="2000" i="1" dirty="0" smtClean="0">
                <a:solidFill>
                  <a:schemeClr val="tx1"/>
                </a:solidFill>
                <a:latin typeface="Arial" pitchFamily="34" charset="0"/>
                <a:cs typeface="Arial" pitchFamily="34" charset="0"/>
              </a:rPr>
              <a:t>).</a:t>
            </a:r>
          </a:p>
          <a:p>
            <a:pPr algn="just">
              <a:buClrTx/>
            </a:pPr>
            <a:endParaRPr lang="es-ES" sz="2000" i="1" dirty="0" smtClean="0">
              <a:solidFill>
                <a:schemeClr val="tx1"/>
              </a:solidFill>
              <a:latin typeface="Arial" pitchFamily="34" charset="0"/>
              <a:cs typeface="Arial" pitchFamily="34" charset="0"/>
            </a:endParaRPr>
          </a:p>
          <a:p>
            <a:pPr algn="just">
              <a:buClrTx/>
              <a:buFont typeface="Wingdings" pitchFamily="2" charset="2"/>
              <a:buChar char="v"/>
            </a:pPr>
            <a:endParaRPr lang="es-ES" sz="2000" i="1" dirty="0" smtClean="0">
              <a:solidFill>
                <a:schemeClr val="tx1"/>
              </a:solidFill>
              <a:latin typeface="Arial" pitchFamily="34" charset="0"/>
              <a:cs typeface="Arial" pitchFamily="34" charset="0"/>
            </a:endParaRPr>
          </a:p>
          <a:p>
            <a:pPr algn="just"/>
            <a:endParaRPr lang="es-ES" i="1" dirty="0" smtClean="0">
              <a:solidFill>
                <a:schemeClr val="tx1"/>
              </a:solidFill>
            </a:endParaRPr>
          </a:p>
        </p:txBody>
      </p:sp>
      <p:sp>
        <p:nvSpPr>
          <p:cNvPr id="2" name="1 Título"/>
          <p:cNvSpPr>
            <a:spLocks noGrp="1"/>
          </p:cNvSpPr>
          <p:nvPr>
            <p:ph type="ctrTitle"/>
          </p:nvPr>
        </p:nvSpPr>
        <p:spPr>
          <a:xfrm>
            <a:off x="500034" y="428604"/>
            <a:ext cx="7958166" cy="785818"/>
          </a:xfrm>
        </p:spPr>
        <p:txBody>
          <a:bodyPr>
            <a:noAutofit/>
          </a:bodyPr>
          <a:lstStyle/>
          <a:p>
            <a:pPr algn="ctr"/>
            <a:r>
              <a:rPr lang="es-ES" sz="3600" dirty="0" smtClean="0"/>
              <a:t>Contenidos Temáticos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1714488"/>
            <a:ext cx="8062912" cy="4357718"/>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SzPct val="122000"/>
              <a:buFont typeface="Wingdings" pitchFamily="2" charset="2"/>
              <a:buChar char="v"/>
            </a:pPr>
            <a:endParaRPr lang="es-ES" sz="2000" b="1" i="1" dirty="0" smtClean="0">
              <a:solidFill>
                <a:schemeClr val="tx1"/>
              </a:solidFill>
            </a:endParaRPr>
          </a:p>
          <a:p>
            <a:pPr algn="ctr">
              <a:buClrTx/>
              <a:buSzPct val="122000"/>
            </a:pPr>
            <a:r>
              <a:rPr lang="es-ES" sz="1800" b="1" i="1" u="sng" dirty="0" smtClean="0">
                <a:solidFill>
                  <a:schemeClr val="tx1"/>
                </a:solidFill>
              </a:rPr>
              <a:t>Dividido en 6 módulos</a:t>
            </a:r>
            <a:endParaRPr lang="es-ES" sz="1800" b="1" i="1" u="sng" dirty="0" smtClean="0">
              <a:solidFill>
                <a:schemeClr val="tx1"/>
              </a:solidFill>
            </a:endParaRPr>
          </a:p>
          <a:p>
            <a:pPr algn="just"/>
            <a:r>
              <a:rPr lang="es-ES" sz="2000" b="1" dirty="0" smtClean="0">
                <a:solidFill>
                  <a:schemeClr val="tx1"/>
                </a:solidFill>
                <a:latin typeface="Arial" pitchFamily="34" charset="0"/>
                <a:cs typeface="Arial" pitchFamily="34" charset="0"/>
              </a:rPr>
              <a:t>Módulo 3.</a:t>
            </a:r>
            <a:r>
              <a:rPr lang="es-ES" sz="2000" dirty="0" smtClean="0">
                <a:latin typeface="Arial" pitchFamily="34" charset="0"/>
                <a:cs typeface="Arial" pitchFamily="34" charset="0"/>
              </a:rPr>
              <a:t> </a:t>
            </a:r>
            <a:r>
              <a:rPr lang="es-ES" sz="2000" dirty="0" smtClean="0">
                <a:solidFill>
                  <a:schemeClr val="tx1"/>
                </a:solidFill>
                <a:latin typeface="Arial" pitchFamily="34" charset="0"/>
                <a:cs typeface="Arial" pitchFamily="34" charset="0"/>
              </a:rPr>
              <a:t>Plataforma </a:t>
            </a:r>
            <a:r>
              <a:rPr lang="es-ES" sz="2000" dirty="0" err="1" smtClean="0">
                <a:solidFill>
                  <a:schemeClr val="tx1"/>
                </a:solidFill>
                <a:latin typeface="Arial" pitchFamily="34" charset="0"/>
                <a:cs typeface="Arial" pitchFamily="34" charset="0"/>
              </a:rPr>
              <a:t>Moodle</a:t>
            </a:r>
            <a:r>
              <a:rPr lang="es-ES" sz="2000" dirty="0" smtClean="0">
                <a:solidFill>
                  <a:schemeClr val="tx1"/>
                </a:solidFill>
                <a:latin typeface="Arial" pitchFamily="34" charset="0"/>
                <a:cs typeface="Arial" pitchFamily="34" charset="0"/>
              </a:rPr>
              <a:t>.</a:t>
            </a:r>
          </a:p>
          <a:p>
            <a:pPr algn="just"/>
            <a:r>
              <a:rPr lang="es-ES" sz="2000" b="1" i="1" dirty="0" smtClean="0">
                <a:solidFill>
                  <a:schemeClr val="tx1"/>
                </a:solidFill>
                <a:latin typeface="Arial" pitchFamily="34" charset="0"/>
                <a:cs typeface="Arial" pitchFamily="34" charset="0"/>
              </a:rPr>
              <a:t>Duración: </a:t>
            </a:r>
            <a:r>
              <a:rPr lang="es-ES" sz="2000" i="1" dirty="0" smtClean="0">
                <a:solidFill>
                  <a:schemeClr val="tx1"/>
                </a:solidFill>
                <a:latin typeface="Arial" pitchFamily="34" charset="0"/>
                <a:cs typeface="Arial" pitchFamily="34" charset="0"/>
              </a:rPr>
              <a:t>6</a:t>
            </a:r>
            <a:r>
              <a:rPr lang="es-ES" sz="2000" i="1" dirty="0" smtClean="0">
                <a:solidFill>
                  <a:schemeClr val="tx1"/>
                </a:solidFill>
                <a:latin typeface="Arial" pitchFamily="34" charset="0"/>
                <a:cs typeface="Arial" pitchFamily="34" charset="0"/>
              </a:rPr>
              <a:t>semanas</a:t>
            </a:r>
          </a:p>
          <a:p>
            <a:pPr algn="just"/>
            <a:r>
              <a:rPr lang="es-ES" sz="2000" b="1" i="1" dirty="0" smtClean="0">
                <a:solidFill>
                  <a:schemeClr val="tx1"/>
                </a:solidFill>
                <a:latin typeface="Arial" pitchFamily="34" charset="0"/>
                <a:cs typeface="Arial" pitchFamily="34" charset="0"/>
              </a:rPr>
              <a:t>Contenido:</a:t>
            </a:r>
          </a:p>
          <a:p>
            <a:pPr algn="just">
              <a:buClrTx/>
              <a:buFont typeface="Wingdings" pitchFamily="2" charset="2"/>
              <a:buChar char="v"/>
            </a:pPr>
            <a:r>
              <a:rPr lang="es-ES" sz="2000" i="1" dirty="0" smtClean="0">
                <a:solidFill>
                  <a:schemeClr val="tx1"/>
                </a:solidFill>
                <a:latin typeface="Arial" pitchFamily="34" charset="0"/>
                <a:cs typeface="Arial" pitchFamily="34" charset="0"/>
              </a:rPr>
              <a:t>Entorno.</a:t>
            </a:r>
          </a:p>
          <a:p>
            <a:pPr algn="just">
              <a:buClrTx/>
              <a:buFont typeface="Wingdings" pitchFamily="2" charset="2"/>
              <a:buChar char="v"/>
            </a:pPr>
            <a:r>
              <a:rPr lang="es-ES" sz="2000" i="1" dirty="0" smtClean="0">
                <a:solidFill>
                  <a:schemeClr val="tx1"/>
                </a:solidFill>
                <a:latin typeface="Arial" pitchFamily="34" charset="0"/>
                <a:cs typeface="Arial" pitchFamily="34" charset="0"/>
              </a:rPr>
              <a:t>Administración.</a:t>
            </a:r>
          </a:p>
          <a:p>
            <a:pPr algn="just">
              <a:buClrTx/>
              <a:buFont typeface="Wingdings" pitchFamily="2" charset="2"/>
              <a:buChar char="v"/>
            </a:pPr>
            <a:r>
              <a:rPr lang="es-ES" sz="2000" i="1" dirty="0" smtClean="0">
                <a:solidFill>
                  <a:schemeClr val="tx1"/>
                </a:solidFill>
                <a:latin typeface="Arial" pitchFamily="34" charset="0"/>
                <a:cs typeface="Arial" pitchFamily="34" charset="0"/>
              </a:rPr>
              <a:t>Procesador de texto.</a:t>
            </a:r>
          </a:p>
          <a:p>
            <a:pPr algn="just">
              <a:buClrTx/>
              <a:buFont typeface="Wingdings" pitchFamily="2" charset="2"/>
              <a:buChar char="v"/>
            </a:pPr>
            <a:r>
              <a:rPr lang="es-ES" sz="2000" i="1" dirty="0" smtClean="0">
                <a:solidFill>
                  <a:schemeClr val="tx1"/>
                </a:solidFill>
                <a:latin typeface="Arial" pitchFamily="34" charset="0"/>
                <a:cs typeface="Arial" pitchFamily="34" charset="0"/>
              </a:rPr>
              <a:t>Creación y manejo de actividades.</a:t>
            </a:r>
          </a:p>
          <a:p>
            <a:pPr algn="just"/>
            <a:endParaRPr lang="es-ES" sz="2000" i="1" dirty="0" smtClean="0">
              <a:solidFill>
                <a:schemeClr val="tx1"/>
              </a:solidFill>
              <a:latin typeface="Arial" pitchFamily="34" charset="0"/>
              <a:cs typeface="Arial" pitchFamily="34" charset="0"/>
            </a:endParaRPr>
          </a:p>
          <a:p>
            <a:pPr algn="just"/>
            <a:endParaRPr lang="es-ES" i="1" dirty="0" smtClean="0">
              <a:solidFill>
                <a:schemeClr val="tx1"/>
              </a:solidFill>
            </a:endParaRPr>
          </a:p>
        </p:txBody>
      </p:sp>
      <p:sp>
        <p:nvSpPr>
          <p:cNvPr id="2" name="1 Título"/>
          <p:cNvSpPr>
            <a:spLocks noGrp="1"/>
          </p:cNvSpPr>
          <p:nvPr>
            <p:ph type="ctrTitle"/>
          </p:nvPr>
        </p:nvSpPr>
        <p:spPr>
          <a:xfrm>
            <a:off x="500034" y="428604"/>
            <a:ext cx="7958166" cy="785818"/>
          </a:xfrm>
        </p:spPr>
        <p:txBody>
          <a:bodyPr>
            <a:noAutofit/>
          </a:bodyPr>
          <a:lstStyle/>
          <a:p>
            <a:pPr algn="ctr"/>
            <a:r>
              <a:rPr lang="es-ES" sz="3600" dirty="0" smtClean="0"/>
              <a:t>Contenidos Temáticos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1714488"/>
            <a:ext cx="8062912" cy="4357718"/>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SzPct val="122000"/>
              <a:buFont typeface="Wingdings" pitchFamily="2" charset="2"/>
              <a:buChar char="v"/>
            </a:pPr>
            <a:endParaRPr lang="es-ES" sz="2000" b="1" i="1" dirty="0" smtClean="0">
              <a:solidFill>
                <a:schemeClr val="tx1"/>
              </a:solidFill>
            </a:endParaRPr>
          </a:p>
          <a:p>
            <a:pPr algn="ctr">
              <a:buClrTx/>
              <a:buSzPct val="122000"/>
            </a:pPr>
            <a:r>
              <a:rPr lang="es-ES" sz="1800" b="1" i="1" u="sng" dirty="0" smtClean="0">
                <a:solidFill>
                  <a:schemeClr val="tx1"/>
                </a:solidFill>
              </a:rPr>
              <a:t>Dividido en 6 módulos</a:t>
            </a:r>
            <a:endParaRPr lang="es-ES" sz="1800" b="1" i="1" u="sng" dirty="0" smtClean="0">
              <a:solidFill>
                <a:schemeClr val="tx1"/>
              </a:solidFill>
            </a:endParaRPr>
          </a:p>
          <a:p>
            <a:pPr algn="just"/>
            <a:r>
              <a:rPr lang="es-ES" sz="2000" b="1" dirty="0" smtClean="0">
                <a:solidFill>
                  <a:schemeClr val="tx1"/>
                </a:solidFill>
                <a:latin typeface="Arial" pitchFamily="34" charset="0"/>
                <a:cs typeface="Arial" pitchFamily="34" charset="0"/>
              </a:rPr>
              <a:t>Módulo 4.</a:t>
            </a:r>
            <a:r>
              <a:rPr lang="es-ES" sz="2000" dirty="0" smtClean="0">
                <a:latin typeface="Arial" pitchFamily="34" charset="0"/>
                <a:cs typeface="Arial" pitchFamily="34" charset="0"/>
              </a:rPr>
              <a:t> </a:t>
            </a:r>
            <a:r>
              <a:rPr lang="es-ES" sz="2000" dirty="0" smtClean="0">
                <a:solidFill>
                  <a:schemeClr val="tx1"/>
                </a:solidFill>
                <a:latin typeface="Arial" pitchFamily="34" charset="0"/>
                <a:cs typeface="Arial" pitchFamily="34" charset="0"/>
              </a:rPr>
              <a:t>Herramientas avanzadas, gráficos, autoformas, videos.</a:t>
            </a:r>
          </a:p>
          <a:p>
            <a:pPr algn="just"/>
            <a:r>
              <a:rPr lang="es-ES" sz="2000" b="1" i="1" dirty="0" smtClean="0">
                <a:solidFill>
                  <a:schemeClr val="tx1"/>
                </a:solidFill>
                <a:latin typeface="Arial" pitchFamily="34" charset="0"/>
                <a:cs typeface="Arial" pitchFamily="34" charset="0"/>
              </a:rPr>
              <a:t>Duración: </a:t>
            </a:r>
            <a:r>
              <a:rPr lang="es-ES" sz="2000" i="1" dirty="0" smtClean="0">
                <a:solidFill>
                  <a:schemeClr val="tx1"/>
                </a:solidFill>
                <a:latin typeface="Arial" pitchFamily="34" charset="0"/>
                <a:cs typeface="Arial" pitchFamily="34" charset="0"/>
              </a:rPr>
              <a:t>7</a:t>
            </a:r>
            <a:r>
              <a:rPr lang="es-ES" sz="2000" i="1" dirty="0" smtClean="0">
                <a:solidFill>
                  <a:schemeClr val="tx1"/>
                </a:solidFill>
                <a:latin typeface="Arial" pitchFamily="34" charset="0"/>
                <a:cs typeface="Arial" pitchFamily="34" charset="0"/>
              </a:rPr>
              <a:t> semanas</a:t>
            </a:r>
          </a:p>
          <a:p>
            <a:pPr algn="just"/>
            <a:r>
              <a:rPr lang="es-ES" sz="2000" b="1" i="1" dirty="0" smtClean="0">
                <a:solidFill>
                  <a:schemeClr val="tx1"/>
                </a:solidFill>
                <a:latin typeface="Arial" pitchFamily="34" charset="0"/>
                <a:cs typeface="Arial" pitchFamily="34" charset="0"/>
              </a:rPr>
              <a:t>Contenido:</a:t>
            </a:r>
          </a:p>
          <a:p>
            <a:pPr algn="just">
              <a:buFont typeface="Wingdings" pitchFamily="2" charset="2"/>
              <a:buChar char="v"/>
            </a:pPr>
            <a:r>
              <a:rPr lang="es-ES" sz="2000" i="1" dirty="0" smtClean="0">
                <a:solidFill>
                  <a:schemeClr val="tx1"/>
                </a:solidFill>
                <a:latin typeface="Arial" pitchFamily="34" charset="0"/>
                <a:cs typeface="Arial" pitchFamily="34" charset="0"/>
              </a:rPr>
              <a:t>Software</a:t>
            </a:r>
            <a:r>
              <a:rPr lang="es-ES" sz="2000" i="1" dirty="0" smtClean="0">
                <a:solidFill>
                  <a:schemeClr val="tx1"/>
                </a:solidFill>
                <a:latin typeface="Arial" pitchFamily="34" charset="0"/>
                <a:cs typeface="Arial" pitchFamily="34" charset="0"/>
              </a:rPr>
              <a:t> </a:t>
            </a:r>
            <a:r>
              <a:rPr lang="es-ES" sz="2000" i="1" dirty="0" smtClean="0">
                <a:solidFill>
                  <a:schemeClr val="tx1"/>
                </a:solidFill>
                <a:latin typeface="Arial" pitchFamily="34" charset="0"/>
                <a:cs typeface="Arial" pitchFamily="34" charset="0"/>
              </a:rPr>
              <a:t>creador de videos educativos.</a:t>
            </a:r>
          </a:p>
          <a:p>
            <a:pPr algn="just">
              <a:buFont typeface="Wingdings" pitchFamily="2" charset="2"/>
              <a:buChar char="v"/>
            </a:pPr>
            <a:r>
              <a:rPr lang="es-ES" sz="2000" i="1" dirty="0" smtClean="0">
                <a:solidFill>
                  <a:schemeClr val="tx1"/>
                </a:solidFill>
                <a:latin typeface="Arial" pitchFamily="34" charset="0"/>
                <a:cs typeface="Arial" pitchFamily="34" charset="0"/>
              </a:rPr>
              <a:t>Software </a:t>
            </a:r>
            <a:r>
              <a:rPr lang="es-ES" sz="2000" i="1" dirty="0" smtClean="0">
                <a:solidFill>
                  <a:schemeClr val="tx1"/>
                </a:solidFill>
                <a:latin typeface="Arial" pitchFamily="34" charset="0"/>
                <a:cs typeface="Arial" pitchFamily="34" charset="0"/>
              </a:rPr>
              <a:t>editor de imágenes.</a:t>
            </a:r>
          </a:p>
          <a:p>
            <a:pPr algn="just">
              <a:buFont typeface="Wingdings" pitchFamily="2" charset="2"/>
              <a:buChar char="v"/>
            </a:pPr>
            <a:r>
              <a:rPr lang="es-ES" sz="2000" i="1" dirty="0" smtClean="0">
                <a:solidFill>
                  <a:schemeClr val="tx1"/>
                </a:solidFill>
                <a:latin typeface="Arial" pitchFamily="34" charset="0"/>
                <a:cs typeface="Arial" pitchFamily="34" charset="0"/>
              </a:rPr>
              <a:t>Software </a:t>
            </a:r>
            <a:r>
              <a:rPr lang="es-ES" sz="2000" i="1" dirty="0" smtClean="0">
                <a:solidFill>
                  <a:schemeClr val="tx1"/>
                </a:solidFill>
                <a:latin typeface="Arial" pitchFamily="34" charset="0"/>
                <a:cs typeface="Arial" pitchFamily="34" charset="0"/>
              </a:rPr>
              <a:t>para convertir documentos a </a:t>
            </a:r>
            <a:r>
              <a:rPr lang="es-ES" sz="2000" i="1" dirty="0" err="1" smtClean="0">
                <a:solidFill>
                  <a:schemeClr val="tx1"/>
                </a:solidFill>
                <a:latin typeface="Arial" pitchFamily="34" charset="0"/>
                <a:cs typeface="Arial" pitchFamily="34" charset="0"/>
              </a:rPr>
              <a:t>pdf</a:t>
            </a:r>
            <a:r>
              <a:rPr lang="es-ES" sz="2000" i="1" dirty="0" smtClean="0">
                <a:solidFill>
                  <a:schemeClr val="tx1"/>
                </a:solidFill>
                <a:latin typeface="Arial" pitchFamily="34" charset="0"/>
                <a:cs typeface="Arial" pitchFamily="34" charset="0"/>
              </a:rPr>
              <a:t>.</a:t>
            </a:r>
          </a:p>
          <a:p>
            <a:pPr algn="just"/>
            <a:endParaRPr lang="es-ES" i="1" dirty="0" smtClean="0">
              <a:solidFill>
                <a:schemeClr val="tx1"/>
              </a:solidFill>
            </a:endParaRPr>
          </a:p>
        </p:txBody>
      </p:sp>
      <p:sp>
        <p:nvSpPr>
          <p:cNvPr id="2" name="1 Título"/>
          <p:cNvSpPr>
            <a:spLocks noGrp="1"/>
          </p:cNvSpPr>
          <p:nvPr>
            <p:ph type="ctrTitle"/>
          </p:nvPr>
        </p:nvSpPr>
        <p:spPr>
          <a:xfrm>
            <a:off x="500034" y="428604"/>
            <a:ext cx="7958166" cy="785818"/>
          </a:xfrm>
        </p:spPr>
        <p:txBody>
          <a:bodyPr>
            <a:noAutofit/>
          </a:bodyPr>
          <a:lstStyle/>
          <a:p>
            <a:pPr algn="ctr"/>
            <a:r>
              <a:rPr lang="es-ES" sz="3600" dirty="0" smtClean="0"/>
              <a:t>Contenidos Temáticos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1714488"/>
            <a:ext cx="8062912" cy="4357718"/>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SzPct val="122000"/>
              <a:buFont typeface="Wingdings" pitchFamily="2" charset="2"/>
              <a:buChar char="v"/>
            </a:pPr>
            <a:endParaRPr lang="es-ES" sz="2000" b="1" i="1" dirty="0" smtClean="0">
              <a:solidFill>
                <a:schemeClr val="tx1"/>
              </a:solidFill>
            </a:endParaRPr>
          </a:p>
          <a:p>
            <a:pPr algn="ctr">
              <a:buClrTx/>
              <a:buSzPct val="122000"/>
            </a:pPr>
            <a:r>
              <a:rPr lang="es-ES" sz="1800" b="1" i="1" u="sng" dirty="0" smtClean="0">
                <a:solidFill>
                  <a:schemeClr val="tx1"/>
                </a:solidFill>
              </a:rPr>
              <a:t>Dividido en 6 módulos</a:t>
            </a:r>
            <a:endParaRPr lang="es-ES" sz="1800" b="1" i="1" u="sng" dirty="0" smtClean="0">
              <a:solidFill>
                <a:schemeClr val="tx1"/>
              </a:solidFill>
            </a:endParaRPr>
          </a:p>
          <a:p>
            <a:pPr algn="just"/>
            <a:r>
              <a:rPr lang="es-ES" sz="2000" b="1" dirty="0" smtClean="0">
                <a:solidFill>
                  <a:schemeClr val="tx1"/>
                </a:solidFill>
                <a:latin typeface="Arial" pitchFamily="34" charset="0"/>
                <a:cs typeface="Arial" pitchFamily="34" charset="0"/>
              </a:rPr>
              <a:t>Módulo 5.</a:t>
            </a:r>
            <a:r>
              <a:rPr lang="es-ES" sz="2000" dirty="0" smtClean="0">
                <a:latin typeface="Arial" pitchFamily="34" charset="0"/>
                <a:cs typeface="Arial" pitchFamily="34" charset="0"/>
              </a:rPr>
              <a:t> </a:t>
            </a:r>
            <a:r>
              <a:rPr lang="es-ES" sz="2000" dirty="0" smtClean="0">
                <a:solidFill>
                  <a:schemeClr val="tx1"/>
                </a:solidFill>
                <a:latin typeface="Arial" pitchFamily="34" charset="0"/>
                <a:cs typeface="Arial" pitchFamily="34" charset="0"/>
              </a:rPr>
              <a:t>Herramientas online.</a:t>
            </a:r>
          </a:p>
          <a:p>
            <a:pPr algn="just"/>
            <a:r>
              <a:rPr lang="es-ES" sz="2000" b="1" i="1" dirty="0" smtClean="0">
                <a:solidFill>
                  <a:schemeClr val="tx1"/>
                </a:solidFill>
                <a:latin typeface="Arial" pitchFamily="34" charset="0"/>
                <a:cs typeface="Arial" pitchFamily="34" charset="0"/>
              </a:rPr>
              <a:t>Duración: </a:t>
            </a:r>
            <a:r>
              <a:rPr lang="es-ES" sz="2000" i="1" dirty="0" smtClean="0">
                <a:solidFill>
                  <a:schemeClr val="tx1"/>
                </a:solidFill>
                <a:latin typeface="Arial" pitchFamily="34" charset="0"/>
                <a:cs typeface="Arial" pitchFamily="34" charset="0"/>
              </a:rPr>
              <a:t>4</a:t>
            </a:r>
            <a:r>
              <a:rPr lang="es-ES" sz="2000" i="1" dirty="0" smtClean="0">
                <a:solidFill>
                  <a:schemeClr val="tx1"/>
                </a:solidFill>
                <a:latin typeface="Arial" pitchFamily="34" charset="0"/>
                <a:cs typeface="Arial" pitchFamily="34" charset="0"/>
              </a:rPr>
              <a:t> semanas</a:t>
            </a:r>
          </a:p>
          <a:p>
            <a:pPr algn="just"/>
            <a:r>
              <a:rPr lang="es-ES" sz="2000" b="1" i="1" dirty="0" smtClean="0">
                <a:solidFill>
                  <a:schemeClr val="tx1"/>
                </a:solidFill>
                <a:latin typeface="Arial" pitchFamily="34" charset="0"/>
                <a:cs typeface="Arial" pitchFamily="34" charset="0"/>
              </a:rPr>
              <a:t>Contenido:</a:t>
            </a:r>
          </a:p>
          <a:p>
            <a:pPr algn="just">
              <a:buClrTx/>
              <a:buFont typeface="Wingdings" pitchFamily="2" charset="2"/>
              <a:buChar char="v"/>
            </a:pPr>
            <a:r>
              <a:rPr lang="es-ES" sz="2000" i="1" dirty="0" err="1" smtClean="0">
                <a:solidFill>
                  <a:schemeClr val="tx1"/>
                </a:solidFill>
                <a:latin typeface="Arial" pitchFamily="34" charset="0"/>
                <a:cs typeface="Arial" pitchFamily="34" charset="0"/>
              </a:rPr>
              <a:t>Scribd</a:t>
            </a:r>
            <a:r>
              <a:rPr lang="es-ES" sz="2000" i="1" dirty="0" smtClean="0">
                <a:solidFill>
                  <a:schemeClr val="tx1"/>
                </a:solidFill>
                <a:latin typeface="Arial" pitchFamily="34" charset="0"/>
                <a:cs typeface="Arial" pitchFamily="34" charset="0"/>
              </a:rPr>
              <a:t>.</a:t>
            </a:r>
          </a:p>
          <a:p>
            <a:pPr algn="just">
              <a:buClrTx/>
              <a:buFont typeface="Wingdings" pitchFamily="2" charset="2"/>
              <a:buChar char="v"/>
            </a:pPr>
            <a:r>
              <a:rPr lang="es-ES" sz="2000" i="1" dirty="0" err="1" smtClean="0">
                <a:solidFill>
                  <a:schemeClr val="tx1"/>
                </a:solidFill>
                <a:latin typeface="Arial" pitchFamily="34" charset="0"/>
                <a:cs typeface="Arial" pitchFamily="34" charset="0"/>
              </a:rPr>
              <a:t>Slideshare</a:t>
            </a:r>
            <a:r>
              <a:rPr lang="es-ES" sz="2000" i="1" dirty="0" smtClean="0">
                <a:solidFill>
                  <a:schemeClr val="tx1"/>
                </a:solidFill>
                <a:latin typeface="Arial" pitchFamily="34" charset="0"/>
                <a:cs typeface="Arial" pitchFamily="34" charset="0"/>
              </a:rPr>
              <a:t>.</a:t>
            </a:r>
          </a:p>
          <a:p>
            <a:pPr algn="just">
              <a:buClrTx/>
              <a:buFont typeface="Wingdings" pitchFamily="2" charset="2"/>
              <a:buChar char="v"/>
            </a:pPr>
            <a:r>
              <a:rPr lang="es-ES" sz="2000" i="1" dirty="0" smtClean="0">
                <a:solidFill>
                  <a:schemeClr val="tx1"/>
                </a:solidFill>
                <a:latin typeface="Arial" pitchFamily="34" charset="0"/>
                <a:cs typeface="Arial" pitchFamily="34" charset="0"/>
              </a:rPr>
              <a:t>Blogs.</a:t>
            </a:r>
          </a:p>
          <a:p>
            <a:pPr algn="just">
              <a:buClrTx/>
              <a:buFont typeface="Wingdings" pitchFamily="2" charset="2"/>
              <a:buChar char="v"/>
            </a:pPr>
            <a:r>
              <a:rPr lang="es-ES" sz="2000" i="1" dirty="0" smtClean="0">
                <a:solidFill>
                  <a:schemeClr val="tx1"/>
                </a:solidFill>
                <a:latin typeface="Arial" pitchFamily="34" charset="0"/>
                <a:cs typeface="Arial" pitchFamily="34" charset="0"/>
              </a:rPr>
              <a:t>Wiki.</a:t>
            </a:r>
          </a:p>
          <a:p>
            <a:pPr algn="just">
              <a:buClrTx/>
              <a:buFont typeface="Wingdings" pitchFamily="2" charset="2"/>
              <a:buChar char="v"/>
            </a:pPr>
            <a:r>
              <a:rPr lang="es-ES" sz="2000" i="1" dirty="0" err="1" smtClean="0">
                <a:solidFill>
                  <a:schemeClr val="tx1"/>
                </a:solidFill>
                <a:latin typeface="Arial" pitchFamily="34" charset="0"/>
                <a:cs typeface="Arial" pitchFamily="34" charset="0"/>
              </a:rPr>
              <a:t>Youtube</a:t>
            </a:r>
            <a:endParaRPr lang="es-ES" sz="2000" i="1" dirty="0" smtClean="0">
              <a:solidFill>
                <a:schemeClr val="tx1"/>
              </a:solidFill>
              <a:latin typeface="Arial" pitchFamily="34" charset="0"/>
              <a:cs typeface="Arial" pitchFamily="34" charset="0"/>
            </a:endParaRPr>
          </a:p>
          <a:p>
            <a:pPr algn="just"/>
            <a:endParaRPr lang="es-ES" i="1" dirty="0" smtClean="0">
              <a:solidFill>
                <a:schemeClr val="tx1"/>
              </a:solidFill>
            </a:endParaRPr>
          </a:p>
        </p:txBody>
      </p:sp>
      <p:sp>
        <p:nvSpPr>
          <p:cNvPr id="2" name="1 Título"/>
          <p:cNvSpPr>
            <a:spLocks noGrp="1"/>
          </p:cNvSpPr>
          <p:nvPr>
            <p:ph type="ctrTitle"/>
          </p:nvPr>
        </p:nvSpPr>
        <p:spPr>
          <a:xfrm>
            <a:off x="500034" y="428604"/>
            <a:ext cx="7958166" cy="785818"/>
          </a:xfrm>
        </p:spPr>
        <p:txBody>
          <a:bodyPr>
            <a:noAutofit/>
          </a:bodyPr>
          <a:lstStyle/>
          <a:p>
            <a:pPr algn="ctr"/>
            <a:r>
              <a:rPr lang="es-ES" sz="3600" dirty="0" smtClean="0"/>
              <a:t>Contenidos Temáticos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00034" y="1714488"/>
            <a:ext cx="8062912" cy="4357718"/>
          </a:xfrm>
        </p:spPr>
        <p:style>
          <a:lnRef idx="1">
            <a:schemeClr val="accent4"/>
          </a:lnRef>
          <a:fillRef idx="2">
            <a:schemeClr val="accent4"/>
          </a:fillRef>
          <a:effectRef idx="1">
            <a:schemeClr val="accent4"/>
          </a:effectRef>
          <a:fontRef idx="minor">
            <a:schemeClr val="dk1"/>
          </a:fontRef>
        </p:style>
        <p:txBody>
          <a:bodyPr>
            <a:normAutofit/>
          </a:bodyPr>
          <a:lstStyle/>
          <a:p>
            <a:pPr algn="just">
              <a:buClrTx/>
              <a:buSzPct val="122000"/>
              <a:buFont typeface="Wingdings" pitchFamily="2" charset="2"/>
              <a:buChar char="v"/>
            </a:pPr>
            <a:endParaRPr lang="es-ES" sz="2000" b="1" i="1" dirty="0" smtClean="0">
              <a:solidFill>
                <a:schemeClr val="tx1"/>
              </a:solidFill>
            </a:endParaRPr>
          </a:p>
          <a:p>
            <a:pPr algn="ctr">
              <a:buClrTx/>
              <a:buSzPct val="122000"/>
            </a:pPr>
            <a:r>
              <a:rPr lang="es-ES" sz="1800" b="1" i="1" u="sng" dirty="0" smtClean="0">
                <a:solidFill>
                  <a:schemeClr val="tx1"/>
                </a:solidFill>
              </a:rPr>
              <a:t>Dividido en 6 módulos</a:t>
            </a:r>
            <a:endParaRPr lang="es-ES" sz="1800" b="1" i="1" u="sng" dirty="0" smtClean="0">
              <a:solidFill>
                <a:schemeClr val="tx1"/>
              </a:solidFill>
            </a:endParaRPr>
          </a:p>
          <a:p>
            <a:pPr algn="just"/>
            <a:r>
              <a:rPr lang="es-ES" sz="2000" b="1" dirty="0" smtClean="0">
                <a:solidFill>
                  <a:schemeClr val="tx1"/>
                </a:solidFill>
                <a:latin typeface="Arial" pitchFamily="34" charset="0"/>
                <a:cs typeface="Arial" pitchFamily="34" charset="0"/>
              </a:rPr>
              <a:t>Módulo 6.</a:t>
            </a:r>
            <a:r>
              <a:rPr lang="es-ES" sz="2000" dirty="0" smtClean="0">
                <a:latin typeface="Arial" pitchFamily="34" charset="0"/>
                <a:cs typeface="Arial" pitchFamily="34" charset="0"/>
              </a:rPr>
              <a:t> </a:t>
            </a:r>
            <a:r>
              <a:rPr lang="es-ES" sz="2000" dirty="0" smtClean="0">
                <a:solidFill>
                  <a:schemeClr val="tx1"/>
                </a:solidFill>
                <a:latin typeface="Arial" pitchFamily="34" charset="0"/>
                <a:cs typeface="Arial" pitchFamily="34" charset="0"/>
              </a:rPr>
              <a:t>Herramientas online.</a:t>
            </a:r>
          </a:p>
          <a:p>
            <a:pPr algn="just"/>
            <a:r>
              <a:rPr lang="es-ES" sz="2000" b="1" i="1" dirty="0" smtClean="0">
                <a:solidFill>
                  <a:schemeClr val="tx1"/>
                </a:solidFill>
                <a:latin typeface="Arial" pitchFamily="34" charset="0"/>
                <a:cs typeface="Arial" pitchFamily="34" charset="0"/>
              </a:rPr>
              <a:t>Duración: </a:t>
            </a:r>
            <a:r>
              <a:rPr lang="es-ES" sz="2000" i="1" dirty="0" smtClean="0">
                <a:solidFill>
                  <a:schemeClr val="tx1"/>
                </a:solidFill>
                <a:latin typeface="Arial" pitchFamily="34" charset="0"/>
                <a:cs typeface="Arial" pitchFamily="34" charset="0"/>
              </a:rPr>
              <a:t>4</a:t>
            </a:r>
            <a:r>
              <a:rPr lang="es-ES" sz="2000" i="1" dirty="0" smtClean="0">
                <a:solidFill>
                  <a:schemeClr val="tx1"/>
                </a:solidFill>
                <a:latin typeface="Arial" pitchFamily="34" charset="0"/>
                <a:cs typeface="Arial" pitchFamily="34" charset="0"/>
              </a:rPr>
              <a:t> semanas</a:t>
            </a:r>
          </a:p>
          <a:p>
            <a:pPr algn="just"/>
            <a:r>
              <a:rPr lang="es-ES" sz="2000" b="1" i="1" dirty="0" smtClean="0">
                <a:solidFill>
                  <a:schemeClr val="tx1"/>
                </a:solidFill>
                <a:latin typeface="Arial" pitchFamily="34" charset="0"/>
                <a:cs typeface="Arial" pitchFamily="34" charset="0"/>
              </a:rPr>
              <a:t>Contenido:</a:t>
            </a:r>
          </a:p>
          <a:p>
            <a:pPr algn="just">
              <a:buClrTx/>
              <a:buFont typeface="Wingdings" pitchFamily="2" charset="2"/>
              <a:buChar char="v"/>
            </a:pPr>
            <a:r>
              <a:rPr lang="es-ES" sz="2000" i="1" dirty="0" smtClean="0">
                <a:solidFill>
                  <a:schemeClr val="tx1"/>
                </a:solidFill>
                <a:latin typeface="Arial" pitchFamily="34" charset="0"/>
                <a:cs typeface="Arial" pitchFamily="34" charset="0"/>
              </a:rPr>
              <a:t>Aulas virtuales</a:t>
            </a:r>
            <a:endParaRPr lang="es-ES" sz="2000" i="1" dirty="0" smtClean="0">
              <a:solidFill>
                <a:schemeClr val="tx1"/>
              </a:solidFill>
              <a:latin typeface="Arial" pitchFamily="34" charset="0"/>
              <a:cs typeface="Arial" pitchFamily="34" charset="0"/>
            </a:endParaRPr>
          </a:p>
        </p:txBody>
      </p:sp>
      <p:sp>
        <p:nvSpPr>
          <p:cNvPr id="2" name="1 Título"/>
          <p:cNvSpPr>
            <a:spLocks noGrp="1"/>
          </p:cNvSpPr>
          <p:nvPr>
            <p:ph type="ctrTitle"/>
          </p:nvPr>
        </p:nvSpPr>
        <p:spPr>
          <a:xfrm>
            <a:off x="500034" y="428604"/>
            <a:ext cx="7958166" cy="785818"/>
          </a:xfrm>
        </p:spPr>
        <p:txBody>
          <a:bodyPr>
            <a:noAutofit/>
          </a:bodyPr>
          <a:lstStyle/>
          <a:p>
            <a:pPr algn="ctr"/>
            <a:r>
              <a:rPr lang="es-ES" sz="3600" dirty="0" smtClean="0"/>
              <a:t>Contenidos Temáticos</a:t>
            </a:r>
            <a:endParaRPr lang="es-ES" sz="3600" dirty="0"/>
          </a:p>
        </p:txBody>
      </p:sp>
      <p:pic>
        <p:nvPicPr>
          <p:cNvPr id="1026" name="Picture 2" descr="C:\Archivos de programa\Microsoft Office\Media\CntCD1\ClipArt1\j0198581.wmf"/>
          <p:cNvPicPr>
            <a:picLocks noChangeAspect="1" noChangeArrowheads="1"/>
          </p:cNvPicPr>
          <p:nvPr/>
        </p:nvPicPr>
        <p:blipFill>
          <a:blip r:embed="rId2" cstate="print"/>
          <a:srcRect/>
          <a:stretch>
            <a:fillRect/>
          </a:stretch>
        </p:blipFill>
        <p:spPr bwMode="auto">
          <a:xfrm>
            <a:off x="0" y="500042"/>
            <a:ext cx="1624932" cy="142873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862</TotalTime>
  <Words>933</Words>
  <Application>Microsoft Office PowerPoint</Application>
  <PresentationFormat>Presentación en pantalla (4:3)</PresentationFormat>
  <Paragraphs>356</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Brío</vt:lpstr>
      <vt:lpstr>Programa de capacitación docente para el uso de las TIC en la ESPOCH</vt:lpstr>
      <vt:lpstr>Presentación</vt:lpstr>
      <vt:lpstr>PROPUESTA</vt:lpstr>
      <vt:lpstr>Contenidos Temáticos</vt:lpstr>
      <vt:lpstr>Contenidos Temáticos</vt:lpstr>
      <vt:lpstr>Contenidos Temáticos</vt:lpstr>
      <vt:lpstr>Contenidos Temáticos</vt:lpstr>
      <vt:lpstr>Contenidos Temáticos</vt:lpstr>
      <vt:lpstr>Contenidos Temáticos</vt:lpstr>
      <vt:lpstr>Competencias del docente</vt:lpstr>
      <vt:lpstr>Modelo Institucional</vt:lpstr>
      <vt:lpstr>Situación Actual A</vt:lpstr>
      <vt:lpstr>Situación Actual B </vt:lpstr>
      <vt:lpstr>Etapas del Proyecto </vt:lpstr>
      <vt:lpstr>Actividades</vt:lpstr>
      <vt:lpstr>Capacitación propuesta</vt:lpstr>
      <vt:lpstr>Metodología</vt:lpstr>
      <vt:lpstr>Evaluación</vt:lpstr>
      <vt:lpstr>Cronograma de actividades</vt:lpstr>
      <vt:lpstr>Bibliografía</vt:lpstr>
    </vt:vector>
  </TitlesOfParts>
  <Company>particular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user</cp:lastModifiedBy>
  <cp:revision>89</cp:revision>
  <dcterms:created xsi:type="dcterms:W3CDTF">2009-10-24T04:14:57Z</dcterms:created>
  <dcterms:modified xsi:type="dcterms:W3CDTF">2009-10-28T05:35:21Z</dcterms:modified>
</cp:coreProperties>
</file>